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12.jpeg" ContentType="image/jpeg"/>
  <Override PartName="/ppt/media/image11.jpeg" ContentType="image/jpeg"/>
  <Override PartName="/ppt/media/image10.jpeg" ContentType="image/jpeg"/>
  <Override PartName="/ppt/media/image9.png" ContentType="image/png"/>
  <Override PartName="/ppt/media/image8.png" ContentType="image/png"/>
  <Override PartName="/ppt/media/image7.png" ContentType="image/png"/>
  <Override PartName="/ppt/media/image2.png" ContentType="image/png"/>
  <Override PartName="/ppt/media/image1.png" ContentType="image/png"/>
  <Override PartName="/ppt/media/image3.png" ContentType="image/png"/>
  <Override PartName="/ppt/media/image4.png" ContentType="image/png"/>
  <Override PartName="/ppt/media/image5.png" ContentType="image/png"/>
  <Override PartName="/ppt/media/image6.png" ContentType="image/png"/>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3.xml" ContentType="application/vnd.openxmlformats-officedocument.presentationml.slideMaster+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3.xml" ContentType="application/vnd.openxmlformats-officedocument.theme+xml"/>
  <Override PartName="/ppt/theme/theme1.xml" ContentType="application/vnd.openxmlformats-officedocument.theme+xml"/>
  <Override PartName="/ppt/theme/theme2.xml" ContentType="application/vnd.openxmlformats-officedocument.theme+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_rels/slideLayout36.xml.rels" ContentType="application/vnd.openxmlformats-package.relationships+xml"/>
  <Override PartName="/ppt/slideLayouts/_rels/slideLayout35.xml.rels" ContentType="application/vnd.openxmlformats-package.relationships+xml"/>
  <Override PartName="/ppt/slideLayouts/_rels/slideLayout34.xml.rels" ContentType="application/vnd.openxmlformats-package.relationships+xml"/>
  <Override PartName="/ppt/slideLayouts/_rels/slideLayout33.xml.rels" ContentType="application/vnd.openxmlformats-package.relationships+xml"/>
  <Override PartName="/ppt/slideLayouts/_rels/slideLayout29.xml.rels" ContentType="application/vnd.openxmlformats-package.relationships+xml"/>
  <Override PartName="/ppt/slideLayouts/_rels/slideLayout28.xml.rels" ContentType="application/vnd.openxmlformats-package.relationships+xml"/>
  <Override PartName="/ppt/slideLayouts/_rels/slideLayout32.xml.rels" ContentType="application/vnd.openxmlformats-package.relationships+xml"/>
  <Override PartName="/ppt/slideLayouts/_rels/slideLayout27.xml.rels" ContentType="application/vnd.openxmlformats-package.relationships+xml"/>
  <Override PartName="/ppt/slideLayouts/_rels/slideLayout26.xml.rels" ContentType="application/vnd.openxmlformats-package.relationships+xml"/>
  <Override PartName="/ppt/slideLayouts/_rels/slideLayout31.xml.rels" ContentType="application/vnd.openxmlformats-package.relationships+xml"/>
  <Override PartName="/ppt/slideLayouts/_rels/slideLayout25.xml.rels" ContentType="application/vnd.openxmlformats-package.relationships+xml"/>
  <Override PartName="/ppt/slideLayouts/_rels/slideLayout30.xml.rels" ContentType="application/vnd.openxmlformats-package.relationships+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8.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6.xml.rels" ContentType="application/vnd.openxmlformats-package.relationships+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10.xml" ContentType="application/vnd.openxmlformats-officedocument.presentationml.slideLayout+xml"/>
  <Override PartName="/ppt/slideLayouts/slideLayout35.xml" ContentType="application/vnd.openxmlformats-officedocument.presentationml.slideLayout+xml"/>
  <Override PartName="/ppt/slideLayouts/slideLayout11.xml" ContentType="application/vnd.openxmlformats-officedocument.presentationml.slideLayout+xml"/>
  <Override PartName="/ppt/slideLayouts/slideLayout36.xml" ContentType="application/vnd.openxmlformats-officedocument.presentationml.slideLayout+xml"/>
  <Override PartName="/ppt/slideLayouts/slideLayout2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slide9.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sldIdLst>
    <p:sldId id="256" r:id="rId5"/>
    <p:sldId id="257" r:id="rId6"/>
    <p:sldId id="258" r:id="rId7"/>
    <p:sldId id="259" r:id="rId8"/>
    <p:sldId id="260" r:id="rId9"/>
    <p:sldId id="261" r:id="rId10"/>
    <p:sldId id="262" r:id="rId11"/>
    <p:sldId id="263" r:id="rId12"/>
    <p:sldId id="264" r:id="rId13"/>
    <p:sldId id="265" r:id="rId14"/>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
</Relationships>
</file>

<file path=ppt/media/image1.png>
</file>

<file path=ppt/media/image10.jpeg>
</file>

<file path=ppt/media/image11.jpe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121"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122"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124"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2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26"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127"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129"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130"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131"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132"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133"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134"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7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179"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181"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8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183"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8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6"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8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188"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8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190"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100"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192"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9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94"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196"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9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98"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200"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201"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0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203"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20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205"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206"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208"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209"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210"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211"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212"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213"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5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258"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5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260"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262"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26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6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102"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65"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6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267"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26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269"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7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271"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27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273"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275"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27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277"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7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279"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280"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282"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28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284"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285"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8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287"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288"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289"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290"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291"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292"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104"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05"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7"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109"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10"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111"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113"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1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15"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IN" sz="4400" spc="-1" strike="noStrike">
              <a:latin typeface="Arial"/>
            </a:endParaRPr>
          </a:p>
        </p:txBody>
      </p:sp>
      <p:sp>
        <p:nvSpPr>
          <p:cNvPr id="117"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1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19"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slideLayout" Target="../slideLayouts/slideLayout1.xml"/><Relationship Id="rId6" Type="http://schemas.openxmlformats.org/officeDocument/2006/relationships/slideLayout" Target="../slideLayouts/slideLayout2.xml"/><Relationship Id="rId7" Type="http://schemas.openxmlformats.org/officeDocument/2006/relationships/slideLayout" Target="../slideLayouts/slideLayout3.xml"/><Relationship Id="rId8" Type="http://schemas.openxmlformats.org/officeDocument/2006/relationships/slideLayout" Target="../slideLayouts/slideLayout4.xml"/><Relationship Id="rId9" Type="http://schemas.openxmlformats.org/officeDocument/2006/relationships/slideLayout" Target="../slideLayouts/slideLayout5.xml"/><Relationship Id="rId10" Type="http://schemas.openxmlformats.org/officeDocument/2006/relationships/slideLayout" Target="../slideLayouts/slideLayout6.xml"/><Relationship Id="rId11" Type="http://schemas.openxmlformats.org/officeDocument/2006/relationships/slideLayout" Target="../slideLayouts/slideLayout7.xml"/><Relationship Id="rId12" Type="http://schemas.openxmlformats.org/officeDocument/2006/relationships/slideLayout" Target="../slideLayouts/slideLayout8.xml"/><Relationship Id="rId13" Type="http://schemas.openxmlformats.org/officeDocument/2006/relationships/slideLayout" Target="../slideLayouts/slideLayout9.xml"/><Relationship Id="rId14" Type="http://schemas.openxmlformats.org/officeDocument/2006/relationships/slideLayout" Target="../slideLayouts/slideLayout10.xml"/><Relationship Id="rId15" Type="http://schemas.openxmlformats.org/officeDocument/2006/relationships/slideLayout" Target="../slideLayouts/slideLayout11.xml"/><Relationship Id="rId16"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0" name="Picture 2" descr=""/>
          <p:cNvPicPr/>
          <p:nvPr/>
        </p:nvPicPr>
        <p:blipFill>
          <a:blip r:embed="rId3"/>
          <a:stretch/>
        </p:blipFill>
        <p:spPr>
          <a:xfrm>
            <a:off x="0" y="0"/>
            <a:ext cx="12191400" cy="6857280"/>
          </a:xfrm>
          <a:prstGeom prst="rect">
            <a:avLst/>
          </a:prstGeom>
          <a:ln>
            <a:noFill/>
          </a:ln>
        </p:spPr>
      </p:pic>
      <p:grpSp>
        <p:nvGrpSpPr>
          <p:cNvPr id="1" name="Group 1"/>
          <p:cNvGrpSpPr/>
          <p:nvPr/>
        </p:nvGrpSpPr>
        <p:grpSpPr>
          <a:xfrm>
            <a:off x="-14400" y="0"/>
            <a:ext cx="12053160" cy="6857280"/>
            <a:chOff x="-14400" y="0"/>
            <a:chExt cx="12053160" cy="6857280"/>
          </a:xfrm>
        </p:grpSpPr>
        <p:grpSp>
          <p:nvGrpSpPr>
            <p:cNvPr id="2" name="Group 2"/>
            <p:cNvGrpSpPr/>
            <p:nvPr/>
          </p:nvGrpSpPr>
          <p:grpSpPr>
            <a:xfrm>
              <a:off x="-14400" y="0"/>
              <a:ext cx="1220400" cy="6857280"/>
              <a:chOff x="-14400" y="0"/>
              <a:chExt cx="1220400" cy="6857280"/>
            </a:xfrm>
          </p:grpSpPr>
          <p:sp>
            <p:nvSpPr>
              <p:cNvPr id="3" name="CustomShape 3"/>
              <p:cNvSpPr/>
              <p:nvPr/>
            </p:nvSpPr>
            <p:spPr>
              <a:xfrm>
                <a:off x="114480" y="4680"/>
                <a:ext cx="23040" cy="218052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4" name="CustomShape 4"/>
              <p:cNvSpPr/>
              <p:nvPr/>
            </p:nvSpPr>
            <p:spPr>
              <a:xfrm>
                <a:off x="33480" y="217656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5" name="CustomShape 5"/>
              <p:cNvSpPr/>
              <p:nvPr/>
            </p:nvSpPr>
            <p:spPr>
              <a:xfrm>
                <a:off x="28440" y="4021200"/>
                <a:ext cx="189720" cy="1882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6" name="CustomShape 6"/>
              <p:cNvSpPr/>
              <p:nvPr/>
            </p:nvSpPr>
            <p:spPr>
              <a:xfrm>
                <a:off x="200160" y="4680"/>
                <a:ext cx="369000" cy="1810440"/>
              </a:xfrm>
              <a:custGeom>
                <a:avLst/>
                <a:gdLst/>
                <a:ahLst/>
                <a:rect l="l" t="t" r="r" b="b"/>
                <a:pathLst>
                  <a:path w="233" h="1141">
                    <a:moveTo>
                      <a:pt x="218" y="1141"/>
                    </a:moveTo>
                    <a:lnTo>
                      <a:pt x="0" y="626"/>
                    </a:lnTo>
                    <a:lnTo>
                      <a:pt x="0" y="0"/>
                    </a:lnTo>
                    <a:lnTo>
                      <a:pt x="15" y="0"/>
                    </a:lnTo>
                    <a:lnTo>
                      <a:pt x="15" y="623"/>
                    </a:lnTo>
                    <a:lnTo>
                      <a:pt x="233" y="1135"/>
                    </a:lnTo>
                    <a:lnTo>
                      <a:pt x="218" y="1141"/>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7" name="CustomShape 7"/>
              <p:cNvSpPr/>
              <p:nvPr/>
            </p:nvSpPr>
            <p:spPr>
              <a:xfrm>
                <a:off x="503280" y="1801800"/>
                <a:ext cx="189720" cy="188280"/>
              </a:xfrm>
              <a:custGeom>
                <a:avLst/>
                <a:gdLst/>
                <a:ahLst/>
                <a:rect l="l" t="t"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8" name="CustomShape 8"/>
              <p:cNvSpPr/>
              <p:nvPr/>
            </p:nvSpPr>
            <p:spPr>
              <a:xfrm>
                <a:off x="285840" y="4680"/>
                <a:ext cx="369000" cy="1429560"/>
              </a:xfrm>
              <a:custGeom>
                <a:avLst/>
                <a:gdLst/>
                <a:ahLst/>
                <a:rect l="l" t="t" r="r" b="b"/>
                <a:pathLst>
                  <a:path w="233" h="901">
                    <a:moveTo>
                      <a:pt x="221" y="901"/>
                    </a:moveTo>
                    <a:lnTo>
                      <a:pt x="0" y="383"/>
                    </a:lnTo>
                    <a:lnTo>
                      <a:pt x="0" y="0"/>
                    </a:lnTo>
                    <a:lnTo>
                      <a:pt x="18" y="0"/>
                    </a:lnTo>
                    <a:lnTo>
                      <a:pt x="18" y="380"/>
                    </a:lnTo>
                    <a:lnTo>
                      <a:pt x="233" y="895"/>
                    </a:lnTo>
                    <a:lnTo>
                      <a:pt x="221" y="901"/>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9" name="CustomShape 9"/>
              <p:cNvSpPr/>
              <p:nvPr/>
            </p:nvSpPr>
            <p:spPr>
              <a:xfrm>
                <a:off x="546120" y="0"/>
                <a:ext cx="151560" cy="912240"/>
              </a:xfrm>
              <a:custGeom>
                <a:avLst/>
                <a:gdLst/>
                <a:ahLst/>
                <a:rect l="l" t="t" r="r" b="b"/>
                <a:pathLst>
                  <a:path w="96" h="575">
                    <a:moveTo>
                      <a:pt x="96" y="575"/>
                    </a:moveTo>
                    <a:lnTo>
                      <a:pt x="78" y="575"/>
                    </a:lnTo>
                    <a:lnTo>
                      <a:pt x="78" y="192"/>
                    </a:lnTo>
                    <a:lnTo>
                      <a:pt x="0" y="6"/>
                    </a:lnTo>
                    <a:lnTo>
                      <a:pt x="15" y="0"/>
                    </a:lnTo>
                    <a:lnTo>
                      <a:pt x="96" y="189"/>
                    </a:lnTo>
                    <a:lnTo>
                      <a:pt x="96" y="57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0" name="CustomShape 10"/>
              <p:cNvSpPr/>
              <p:nvPr/>
            </p:nvSpPr>
            <p:spPr>
              <a:xfrm>
                <a:off x="588960" y="1420920"/>
                <a:ext cx="189720" cy="189720"/>
              </a:xfrm>
              <a:custGeom>
                <a:avLst/>
                <a:gdLst/>
                <a:ahLst/>
                <a:rect l="l" t="t"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1" name="CustomShape 11"/>
              <p:cNvSpPr/>
              <p:nvPr/>
            </p:nvSpPr>
            <p:spPr>
              <a:xfrm>
                <a:off x="588960" y="90324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2" name="CustomShape 12"/>
              <p:cNvSpPr/>
              <p:nvPr/>
            </p:nvSpPr>
            <p:spPr>
              <a:xfrm>
                <a:off x="641520" y="0"/>
                <a:ext cx="421560" cy="526320"/>
              </a:xfrm>
              <a:custGeom>
                <a:avLst/>
                <a:gdLst/>
                <a:ahLst/>
                <a:rect l="l" t="t" r="r" b="b"/>
                <a:pathLst>
                  <a:path w="266" h="332">
                    <a:moveTo>
                      <a:pt x="257" y="332"/>
                    </a:moveTo>
                    <a:lnTo>
                      <a:pt x="48" y="123"/>
                    </a:lnTo>
                    <a:lnTo>
                      <a:pt x="0" y="6"/>
                    </a:lnTo>
                    <a:lnTo>
                      <a:pt x="15" y="0"/>
                    </a:lnTo>
                    <a:lnTo>
                      <a:pt x="63" y="114"/>
                    </a:lnTo>
                    <a:lnTo>
                      <a:pt x="266" y="320"/>
                    </a:lnTo>
                    <a:lnTo>
                      <a:pt x="257" y="332"/>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3" name="CustomShape 13"/>
              <p:cNvSpPr/>
              <p:nvPr/>
            </p:nvSpPr>
            <p:spPr>
              <a:xfrm>
                <a:off x="1020600" y="488880"/>
                <a:ext cx="161280" cy="146880"/>
              </a:xfrm>
              <a:custGeom>
                <a:avLst/>
                <a:gdLst/>
                <a:ahLst/>
                <a:rect l="l" t="t"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4" name="Line 14"/>
              <p:cNvSpPr/>
              <p:nvPr/>
            </p:nvSpPr>
            <p:spPr>
              <a:xfrm>
                <a:off x="-4680" y="9360"/>
                <a:ext cx="360" cy="360"/>
              </a:xfrm>
              <a:prstGeom prst="line">
                <a:avLst/>
              </a:prstGeom>
              <a:ln>
                <a:solidFill>
                  <a:srgbClr val="ffffff"/>
                </a:solidFill>
              </a:ln>
            </p:spPr>
            <p:style>
              <a:lnRef idx="0"/>
              <a:fillRef idx="0"/>
              <a:effectRef idx="0"/>
              <a:fontRef idx="minor"/>
            </p:style>
          </p:sp>
          <p:sp>
            <p:nvSpPr>
              <p:cNvPr id="15" name="CustomShape 15"/>
              <p:cNvSpPr/>
              <p:nvPr/>
            </p:nvSpPr>
            <p:spPr>
              <a:xfrm>
                <a:off x="9360" y="1801800"/>
                <a:ext cx="123120" cy="126360"/>
              </a:xfrm>
              <a:custGeom>
                <a:avLst/>
                <a:gdLst/>
                <a:ahLst/>
                <a:rect l="l" t="t" r="r" b="b"/>
                <a:pathLst>
                  <a:path w="78" h="80">
                    <a:moveTo>
                      <a:pt x="6" y="80"/>
                    </a:moveTo>
                    <a:lnTo>
                      <a:pt x="0" y="71"/>
                    </a:lnTo>
                    <a:lnTo>
                      <a:pt x="69" y="0"/>
                    </a:lnTo>
                    <a:lnTo>
                      <a:pt x="78" y="9"/>
                    </a:lnTo>
                    <a:lnTo>
                      <a:pt x="6" y="8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6" name="CustomShape 16"/>
              <p:cNvSpPr/>
              <p:nvPr/>
            </p:nvSpPr>
            <p:spPr>
              <a:xfrm>
                <a:off x="-9360" y="3549600"/>
                <a:ext cx="146880" cy="480240"/>
              </a:xfrm>
              <a:custGeom>
                <a:avLst/>
                <a:gdLst/>
                <a:ahLst/>
                <a:rect l="l" t="t" r="r" b="b"/>
                <a:pathLst>
                  <a:path w="93" h="303">
                    <a:moveTo>
                      <a:pt x="93" y="303"/>
                    </a:moveTo>
                    <a:lnTo>
                      <a:pt x="78" y="303"/>
                    </a:lnTo>
                    <a:lnTo>
                      <a:pt x="78" y="78"/>
                    </a:lnTo>
                    <a:lnTo>
                      <a:pt x="0" y="12"/>
                    </a:lnTo>
                    <a:lnTo>
                      <a:pt x="12" y="0"/>
                    </a:lnTo>
                    <a:lnTo>
                      <a:pt x="93" y="69"/>
                    </a:lnTo>
                    <a:lnTo>
                      <a:pt x="93" y="303"/>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7" name="CustomShape 17"/>
              <p:cNvSpPr/>
              <p:nvPr/>
            </p:nvSpPr>
            <p:spPr>
              <a:xfrm>
                <a:off x="128520" y="1382760"/>
                <a:ext cx="142200" cy="475560"/>
              </a:xfrm>
              <a:custGeom>
                <a:avLst/>
                <a:gdLst/>
                <a:ahLst/>
                <a:rect l="l" t="t" r="r" b="b"/>
                <a:pathLst>
                  <a:path w="90" h="300">
                    <a:moveTo>
                      <a:pt x="90" y="300"/>
                    </a:moveTo>
                    <a:lnTo>
                      <a:pt x="78" y="300"/>
                    </a:lnTo>
                    <a:lnTo>
                      <a:pt x="78" y="84"/>
                    </a:lnTo>
                    <a:lnTo>
                      <a:pt x="0" y="9"/>
                    </a:lnTo>
                    <a:lnTo>
                      <a:pt x="9" y="0"/>
                    </a:lnTo>
                    <a:lnTo>
                      <a:pt x="90" y="81"/>
                    </a:lnTo>
                    <a:lnTo>
                      <a:pt x="90" y="30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8" name="CustomShape 18"/>
              <p:cNvSpPr/>
              <p:nvPr/>
            </p:nvSpPr>
            <p:spPr>
              <a:xfrm>
                <a:off x="204840" y="1849320"/>
                <a:ext cx="113760" cy="107280"/>
              </a:xfrm>
              <a:custGeom>
                <a:avLst/>
                <a:gdLst/>
                <a:ahLst/>
                <a:rect l="l" t="t"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9" name="CustomShape 19"/>
              <p:cNvSpPr/>
              <p:nvPr/>
            </p:nvSpPr>
            <p:spPr>
              <a:xfrm>
                <a:off x="133200" y="4662360"/>
                <a:ext cx="23040" cy="218052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0" name="CustomShape 20"/>
              <p:cNvSpPr/>
              <p:nvPr/>
            </p:nvSpPr>
            <p:spPr>
              <a:xfrm>
                <a:off x="223920" y="5041800"/>
                <a:ext cx="369000" cy="1801080"/>
              </a:xfrm>
              <a:custGeom>
                <a:avLst/>
                <a:gdLst/>
                <a:ahLst/>
                <a:rect l="l" t="t" r="r" b="b"/>
                <a:pathLst>
                  <a:path w="233" h="1135">
                    <a:moveTo>
                      <a:pt x="15" y="1135"/>
                    </a:moveTo>
                    <a:lnTo>
                      <a:pt x="0" y="1135"/>
                    </a:lnTo>
                    <a:lnTo>
                      <a:pt x="0" y="515"/>
                    </a:lnTo>
                    <a:lnTo>
                      <a:pt x="0" y="512"/>
                    </a:lnTo>
                    <a:lnTo>
                      <a:pt x="218" y="0"/>
                    </a:lnTo>
                    <a:lnTo>
                      <a:pt x="233" y="6"/>
                    </a:lnTo>
                    <a:lnTo>
                      <a:pt x="15" y="518"/>
                    </a:lnTo>
                    <a:lnTo>
                      <a:pt x="15" y="113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1" name="CustomShape 21"/>
              <p:cNvSpPr/>
              <p:nvPr/>
            </p:nvSpPr>
            <p:spPr>
              <a:xfrm>
                <a:off x="52560" y="448164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2" name="CustomShape 22"/>
              <p:cNvSpPr/>
              <p:nvPr/>
            </p:nvSpPr>
            <p:spPr>
              <a:xfrm>
                <a:off x="-14400" y="5627520"/>
                <a:ext cx="84960" cy="1215360"/>
              </a:xfrm>
              <a:custGeom>
                <a:avLst/>
                <a:gdLst/>
                <a:ahLst/>
                <a:rect l="l" t="t" r="r" b="b"/>
                <a:pathLst>
                  <a:path w="54" h="766">
                    <a:moveTo>
                      <a:pt x="54" y="766"/>
                    </a:moveTo>
                    <a:lnTo>
                      <a:pt x="36" y="766"/>
                    </a:lnTo>
                    <a:lnTo>
                      <a:pt x="36" y="149"/>
                    </a:lnTo>
                    <a:lnTo>
                      <a:pt x="0" y="3"/>
                    </a:lnTo>
                    <a:lnTo>
                      <a:pt x="18" y="0"/>
                    </a:lnTo>
                    <a:lnTo>
                      <a:pt x="54" y="146"/>
                    </a:lnTo>
                    <a:lnTo>
                      <a:pt x="54" y="76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3" name="CustomShape 23"/>
              <p:cNvSpPr/>
              <p:nvPr/>
            </p:nvSpPr>
            <p:spPr>
              <a:xfrm>
                <a:off x="527040" y="4867200"/>
                <a:ext cx="189720" cy="1882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4" name="CustomShape 24"/>
              <p:cNvSpPr/>
              <p:nvPr/>
            </p:nvSpPr>
            <p:spPr>
              <a:xfrm>
                <a:off x="309600" y="5423040"/>
                <a:ext cx="374040" cy="1424880"/>
              </a:xfrm>
              <a:custGeom>
                <a:avLst/>
                <a:gdLst/>
                <a:ahLst/>
                <a:rect l="l" t="t" r="r" b="b"/>
                <a:pathLst>
                  <a:path w="236" h="898">
                    <a:moveTo>
                      <a:pt x="18" y="898"/>
                    </a:moveTo>
                    <a:lnTo>
                      <a:pt x="0" y="898"/>
                    </a:lnTo>
                    <a:lnTo>
                      <a:pt x="0" y="515"/>
                    </a:lnTo>
                    <a:lnTo>
                      <a:pt x="3" y="512"/>
                    </a:lnTo>
                    <a:lnTo>
                      <a:pt x="221" y="0"/>
                    </a:lnTo>
                    <a:lnTo>
                      <a:pt x="236" y="6"/>
                    </a:lnTo>
                    <a:lnTo>
                      <a:pt x="18" y="518"/>
                    </a:lnTo>
                    <a:lnTo>
                      <a:pt x="18" y="898"/>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5" name="CustomShape 25"/>
              <p:cNvSpPr/>
              <p:nvPr/>
            </p:nvSpPr>
            <p:spPr>
              <a:xfrm>
                <a:off x="569880" y="5945040"/>
                <a:ext cx="151560" cy="912240"/>
              </a:xfrm>
              <a:custGeom>
                <a:avLst/>
                <a:gdLst/>
                <a:ahLst/>
                <a:rect l="l" t="t" r="r" b="b"/>
                <a:pathLst>
                  <a:path w="96" h="575">
                    <a:moveTo>
                      <a:pt x="15" y="575"/>
                    </a:moveTo>
                    <a:lnTo>
                      <a:pt x="0" y="569"/>
                    </a:lnTo>
                    <a:lnTo>
                      <a:pt x="81" y="383"/>
                    </a:lnTo>
                    <a:lnTo>
                      <a:pt x="81" y="0"/>
                    </a:lnTo>
                    <a:lnTo>
                      <a:pt x="96" y="0"/>
                    </a:lnTo>
                    <a:lnTo>
                      <a:pt x="96" y="386"/>
                    </a:lnTo>
                    <a:lnTo>
                      <a:pt x="15" y="57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6" name="CustomShape 26"/>
              <p:cNvSpPr/>
              <p:nvPr/>
            </p:nvSpPr>
            <p:spPr>
              <a:xfrm>
                <a:off x="612720" y="524664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7" name="CustomShape 27"/>
              <p:cNvSpPr/>
              <p:nvPr/>
            </p:nvSpPr>
            <p:spPr>
              <a:xfrm>
                <a:off x="612720" y="576432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8" name="CustomShape 28"/>
              <p:cNvSpPr/>
              <p:nvPr/>
            </p:nvSpPr>
            <p:spPr>
              <a:xfrm>
                <a:off x="669960" y="6330960"/>
                <a:ext cx="416880" cy="516960"/>
              </a:xfrm>
              <a:custGeom>
                <a:avLst/>
                <a:gdLst/>
                <a:ahLst/>
                <a:rect l="l" t="t" r="r" b="b"/>
                <a:pathLst>
                  <a:path w="263" h="326">
                    <a:moveTo>
                      <a:pt x="15" y="326"/>
                    </a:moveTo>
                    <a:lnTo>
                      <a:pt x="0" y="320"/>
                    </a:lnTo>
                    <a:lnTo>
                      <a:pt x="45" y="206"/>
                    </a:lnTo>
                    <a:lnTo>
                      <a:pt x="48" y="206"/>
                    </a:lnTo>
                    <a:lnTo>
                      <a:pt x="254" y="0"/>
                    </a:lnTo>
                    <a:lnTo>
                      <a:pt x="263" y="12"/>
                    </a:lnTo>
                    <a:lnTo>
                      <a:pt x="60" y="215"/>
                    </a:lnTo>
                    <a:lnTo>
                      <a:pt x="15" y="32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9" name="CustomShape 29"/>
              <p:cNvSpPr/>
              <p:nvPr/>
            </p:nvSpPr>
            <p:spPr>
              <a:xfrm>
                <a:off x="1049400" y="6221520"/>
                <a:ext cx="156600" cy="146880"/>
              </a:xfrm>
              <a:custGeom>
                <a:avLst/>
                <a:gdLst/>
                <a:ahLst/>
                <a:rect l="l" t="t"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grpSp>
        <p:grpSp>
          <p:nvGrpSpPr>
            <p:cNvPr id="30" name="Group 30"/>
            <p:cNvGrpSpPr/>
            <p:nvPr/>
          </p:nvGrpSpPr>
          <p:grpSpPr>
            <a:xfrm>
              <a:off x="11364840" y="0"/>
              <a:ext cx="673920" cy="6847920"/>
              <a:chOff x="11364840" y="0"/>
              <a:chExt cx="673920" cy="6847920"/>
            </a:xfrm>
          </p:grpSpPr>
          <p:sp>
            <p:nvSpPr>
              <p:cNvPr id="31" name="CustomShape 31"/>
              <p:cNvSpPr/>
              <p:nvPr/>
            </p:nvSpPr>
            <p:spPr>
              <a:xfrm>
                <a:off x="11484000" y="0"/>
                <a:ext cx="416880" cy="511920"/>
              </a:xfrm>
              <a:custGeom>
                <a:avLst/>
                <a:gdLst/>
                <a:ahLst/>
                <a:rect l="l" t="t" r="r" b="b"/>
                <a:pathLst>
                  <a:path w="263" h="323">
                    <a:moveTo>
                      <a:pt x="12" y="323"/>
                    </a:moveTo>
                    <a:lnTo>
                      <a:pt x="0" y="314"/>
                    </a:lnTo>
                    <a:lnTo>
                      <a:pt x="203" y="108"/>
                    </a:lnTo>
                    <a:lnTo>
                      <a:pt x="248" y="0"/>
                    </a:lnTo>
                    <a:lnTo>
                      <a:pt x="263" y="6"/>
                    </a:lnTo>
                    <a:lnTo>
                      <a:pt x="218" y="117"/>
                    </a:lnTo>
                    <a:lnTo>
                      <a:pt x="218" y="117"/>
                    </a:lnTo>
                    <a:lnTo>
                      <a:pt x="12" y="323"/>
                    </a:ln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32" name="CustomShape 32"/>
              <p:cNvSpPr/>
              <p:nvPr/>
            </p:nvSpPr>
            <p:spPr>
              <a:xfrm>
                <a:off x="11364840" y="474840"/>
                <a:ext cx="156600" cy="151560"/>
              </a:xfrm>
              <a:custGeom>
                <a:avLst/>
                <a:gdLst/>
                <a:ahLst/>
                <a:rect l="l" t="t"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33" name="CustomShape 33"/>
              <p:cNvSpPr/>
              <p:nvPr/>
            </p:nvSpPr>
            <p:spPr>
              <a:xfrm>
                <a:off x="11631600" y="1539720"/>
                <a:ext cx="18828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34" name="CustomShape 34"/>
              <p:cNvSpPr/>
              <p:nvPr/>
            </p:nvSpPr>
            <p:spPr>
              <a:xfrm>
                <a:off x="11531520" y="5694480"/>
                <a:ext cx="297720" cy="1153440"/>
              </a:xfrm>
              <a:custGeom>
                <a:avLst/>
                <a:gdLst/>
                <a:ahLst/>
                <a:rect l="l" t="t" r="r" b="b"/>
                <a:pathLst>
                  <a:path w="188" h="727">
                    <a:moveTo>
                      <a:pt x="15" y="727"/>
                    </a:moveTo>
                    <a:lnTo>
                      <a:pt x="0" y="727"/>
                    </a:lnTo>
                    <a:lnTo>
                      <a:pt x="0" y="407"/>
                    </a:lnTo>
                    <a:lnTo>
                      <a:pt x="0" y="407"/>
                    </a:lnTo>
                    <a:lnTo>
                      <a:pt x="176" y="0"/>
                    </a:lnTo>
                    <a:lnTo>
                      <a:pt x="188" y="6"/>
                    </a:lnTo>
                    <a:lnTo>
                      <a:pt x="15" y="410"/>
                    </a:lnTo>
                    <a:lnTo>
                      <a:pt x="15" y="727"/>
                    </a:ln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35" name="CustomShape 35"/>
              <p:cNvSpPr/>
              <p:nvPr/>
            </p:nvSpPr>
            <p:spPr>
              <a:xfrm>
                <a:off x="11773080" y="5551560"/>
                <a:ext cx="156600" cy="154800"/>
              </a:xfrm>
              <a:custGeom>
                <a:avLst/>
                <a:gdLst/>
                <a:ahLst/>
                <a:rect l="l" t="t"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36" name="CustomShape 36"/>
              <p:cNvSpPr/>
              <p:nvPr/>
            </p:nvSpPr>
            <p:spPr>
              <a:xfrm>
                <a:off x="11711160" y="4680"/>
                <a:ext cx="304200" cy="1544040"/>
              </a:xfrm>
              <a:custGeom>
                <a:avLst/>
                <a:gdLst/>
                <a:ahLst/>
                <a:rect l="l" t="t"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37" name="CustomShape 37"/>
              <p:cNvSpPr/>
              <p:nvPr/>
            </p:nvSpPr>
            <p:spPr>
              <a:xfrm>
                <a:off x="11636280" y="4867200"/>
                <a:ext cx="188280" cy="1882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38" name="CustomShape 38"/>
              <p:cNvSpPr/>
              <p:nvPr/>
            </p:nvSpPr>
            <p:spPr>
              <a:xfrm>
                <a:off x="11441160" y="5046840"/>
                <a:ext cx="307080" cy="1801080"/>
              </a:xfrm>
              <a:custGeom>
                <a:avLst/>
                <a:gdLst/>
                <a:ahLst/>
                <a:rect l="l" t="t"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39" name="CustomShape 39"/>
              <p:cNvSpPr/>
              <p:nvPr/>
            </p:nvSpPr>
            <p:spPr>
              <a:xfrm>
                <a:off x="11849040" y="6416640"/>
                <a:ext cx="189720" cy="1882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40" name="CustomShape 40"/>
              <p:cNvSpPr/>
              <p:nvPr/>
            </p:nvSpPr>
            <p:spPr>
              <a:xfrm>
                <a:off x="11939760" y="6595920"/>
                <a:ext cx="23040" cy="251640"/>
              </a:xfrm>
              <a:prstGeom prst="rect">
                <a:avLst/>
              </a:pr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grpSp>
      </p:grpSp>
      <p:pic>
        <p:nvPicPr>
          <p:cNvPr id="41" name="Picture 2" descr=""/>
          <p:cNvPicPr/>
          <p:nvPr/>
        </p:nvPicPr>
        <p:blipFill>
          <a:blip r:embed="rId4"/>
          <a:stretch/>
        </p:blipFill>
        <p:spPr>
          <a:xfrm>
            <a:off x="0" y="0"/>
            <a:ext cx="12191400" cy="6857280"/>
          </a:xfrm>
          <a:prstGeom prst="rect">
            <a:avLst/>
          </a:prstGeom>
          <a:ln>
            <a:noFill/>
          </a:ln>
        </p:spPr>
      </p:pic>
      <p:grpSp>
        <p:nvGrpSpPr>
          <p:cNvPr id="42" name="Group 41"/>
          <p:cNvGrpSpPr/>
          <p:nvPr/>
        </p:nvGrpSpPr>
        <p:grpSpPr>
          <a:xfrm>
            <a:off x="0" y="0"/>
            <a:ext cx="2304360" cy="6857280"/>
            <a:chOff x="0" y="0"/>
            <a:chExt cx="2304360" cy="6857280"/>
          </a:xfrm>
        </p:grpSpPr>
        <p:sp>
          <p:nvSpPr>
            <p:cNvPr id="43" name="CustomShape 42"/>
            <p:cNvSpPr/>
            <p:nvPr/>
          </p:nvSpPr>
          <p:spPr>
            <a:xfrm>
              <a:off x="1209600" y="4680"/>
              <a:ext cx="23040" cy="218052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44" name="CustomShape 43"/>
            <p:cNvSpPr/>
            <p:nvPr/>
          </p:nvSpPr>
          <p:spPr>
            <a:xfrm>
              <a:off x="1128600" y="217656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45" name="CustomShape 44"/>
            <p:cNvSpPr/>
            <p:nvPr/>
          </p:nvSpPr>
          <p:spPr>
            <a:xfrm>
              <a:off x="1123920" y="4021200"/>
              <a:ext cx="189720" cy="1882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46" name="CustomShape 45"/>
            <p:cNvSpPr/>
            <p:nvPr/>
          </p:nvSpPr>
          <p:spPr>
            <a:xfrm>
              <a:off x="414360" y="9360"/>
              <a:ext cx="27720" cy="448092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47" name="CustomShape 46"/>
            <p:cNvSpPr/>
            <p:nvPr/>
          </p:nvSpPr>
          <p:spPr>
            <a:xfrm>
              <a:off x="333360" y="448164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48" name="CustomShape 47"/>
            <p:cNvSpPr/>
            <p:nvPr/>
          </p:nvSpPr>
          <p:spPr>
            <a:xfrm>
              <a:off x="190440" y="9360"/>
              <a:ext cx="151560" cy="907200"/>
            </a:xfrm>
            <a:custGeom>
              <a:avLst/>
              <a:gdLst/>
              <a:ahLst/>
              <a:rect l="l" t="t" r="r" b="b"/>
              <a:pathLst>
                <a:path w="96" h="572">
                  <a:moveTo>
                    <a:pt x="15" y="572"/>
                  </a:moveTo>
                  <a:lnTo>
                    <a:pt x="0" y="566"/>
                  </a:lnTo>
                  <a:lnTo>
                    <a:pt x="81" y="380"/>
                  </a:lnTo>
                  <a:lnTo>
                    <a:pt x="81" y="0"/>
                  </a:lnTo>
                  <a:lnTo>
                    <a:pt x="96" y="0"/>
                  </a:lnTo>
                  <a:lnTo>
                    <a:pt x="96" y="383"/>
                  </a:lnTo>
                  <a:lnTo>
                    <a:pt x="15" y="572"/>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49" name="CustomShape 48"/>
            <p:cNvSpPr/>
            <p:nvPr/>
          </p:nvSpPr>
          <p:spPr>
            <a:xfrm>
              <a:off x="1290600" y="14400"/>
              <a:ext cx="375480" cy="1801080"/>
            </a:xfrm>
            <a:custGeom>
              <a:avLst/>
              <a:gdLst/>
              <a:ahLst/>
              <a:rect l="l" t="t" r="r" b="b"/>
              <a:pathLst>
                <a:path w="237" h="1135">
                  <a:moveTo>
                    <a:pt x="222" y="1135"/>
                  </a:moveTo>
                  <a:lnTo>
                    <a:pt x="0" y="620"/>
                  </a:lnTo>
                  <a:lnTo>
                    <a:pt x="0" y="0"/>
                  </a:lnTo>
                  <a:lnTo>
                    <a:pt x="18" y="0"/>
                  </a:lnTo>
                  <a:lnTo>
                    <a:pt x="18" y="617"/>
                  </a:lnTo>
                  <a:lnTo>
                    <a:pt x="237" y="1129"/>
                  </a:lnTo>
                  <a:lnTo>
                    <a:pt x="222" y="113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50" name="CustomShape 49"/>
            <p:cNvSpPr/>
            <p:nvPr/>
          </p:nvSpPr>
          <p:spPr>
            <a:xfrm>
              <a:off x="1600200" y="1801800"/>
              <a:ext cx="189720" cy="1882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51" name="CustomShape 50"/>
            <p:cNvSpPr/>
            <p:nvPr/>
          </p:nvSpPr>
          <p:spPr>
            <a:xfrm>
              <a:off x="1380960" y="9360"/>
              <a:ext cx="370800" cy="1424880"/>
            </a:xfrm>
            <a:custGeom>
              <a:avLst/>
              <a:gdLst/>
              <a:ahLst/>
              <a:rect l="l" t="t" r="r" b="b"/>
              <a:pathLst>
                <a:path w="234" h="898">
                  <a:moveTo>
                    <a:pt x="219" y="898"/>
                  </a:moveTo>
                  <a:lnTo>
                    <a:pt x="0" y="383"/>
                  </a:lnTo>
                  <a:lnTo>
                    <a:pt x="0" y="0"/>
                  </a:lnTo>
                  <a:lnTo>
                    <a:pt x="15" y="0"/>
                  </a:lnTo>
                  <a:lnTo>
                    <a:pt x="15" y="380"/>
                  </a:lnTo>
                  <a:lnTo>
                    <a:pt x="234" y="892"/>
                  </a:lnTo>
                  <a:lnTo>
                    <a:pt x="219" y="898"/>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52" name="CustomShape 51"/>
            <p:cNvSpPr/>
            <p:nvPr/>
          </p:nvSpPr>
          <p:spPr>
            <a:xfrm>
              <a:off x="1643040" y="0"/>
              <a:ext cx="151560" cy="912240"/>
            </a:xfrm>
            <a:custGeom>
              <a:avLst/>
              <a:gdLst/>
              <a:ahLst/>
              <a:rect l="l" t="t" r="r" b="b"/>
              <a:pathLst>
                <a:path w="96" h="575">
                  <a:moveTo>
                    <a:pt x="96" y="575"/>
                  </a:moveTo>
                  <a:lnTo>
                    <a:pt x="78" y="575"/>
                  </a:lnTo>
                  <a:lnTo>
                    <a:pt x="78" y="192"/>
                  </a:lnTo>
                  <a:lnTo>
                    <a:pt x="0" y="6"/>
                  </a:lnTo>
                  <a:lnTo>
                    <a:pt x="15" y="0"/>
                  </a:lnTo>
                  <a:lnTo>
                    <a:pt x="96" y="189"/>
                  </a:lnTo>
                  <a:lnTo>
                    <a:pt x="96" y="57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53" name="CustomShape 52"/>
            <p:cNvSpPr/>
            <p:nvPr/>
          </p:nvSpPr>
          <p:spPr>
            <a:xfrm>
              <a:off x="1685880" y="142092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54" name="CustomShape 53"/>
            <p:cNvSpPr/>
            <p:nvPr/>
          </p:nvSpPr>
          <p:spPr>
            <a:xfrm>
              <a:off x="1685880" y="90324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55" name="CustomShape 54"/>
            <p:cNvSpPr/>
            <p:nvPr/>
          </p:nvSpPr>
          <p:spPr>
            <a:xfrm>
              <a:off x="1743120" y="4680"/>
              <a:ext cx="418320" cy="521640"/>
            </a:xfrm>
            <a:custGeom>
              <a:avLst/>
              <a:gdLst/>
              <a:ahLst/>
              <a:rect l="l" t="t" r="r" b="b"/>
              <a:pathLst>
                <a:path w="264" h="329">
                  <a:moveTo>
                    <a:pt x="252" y="329"/>
                  </a:moveTo>
                  <a:lnTo>
                    <a:pt x="45" y="120"/>
                  </a:lnTo>
                  <a:lnTo>
                    <a:pt x="0" y="6"/>
                  </a:lnTo>
                  <a:lnTo>
                    <a:pt x="15" y="0"/>
                  </a:lnTo>
                  <a:lnTo>
                    <a:pt x="60" y="111"/>
                  </a:lnTo>
                  <a:lnTo>
                    <a:pt x="264" y="317"/>
                  </a:lnTo>
                  <a:lnTo>
                    <a:pt x="252" y="329"/>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56" name="CustomShape 55"/>
            <p:cNvSpPr/>
            <p:nvPr/>
          </p:nvSpPr>
          <p:spPr>
            <a:xfrm>
              <a:off x="2119320" y="488880"/>
              <a:ext cx="161280" cy="146880"/>
            </a:xfrm>
            <a:custGeom>
              <a:avLst/>
              <a:gdLst/>
              <a:ahLst/>
              <a:rect l="l" t="t"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57" name="CustomShape 56"/>
            <p:cNvSpPr/>
            <p:nvPr/>
          </p:nvSpPr>
          <p:spPr>
            <a:xfrm>
              <a:off x="952560" y="4680"/>
              <a:ext cx="151560" cy="907200"/>
            </a:xfrm>
            <a:custGeom>
              <a:avLst/>
              <a:gdLst/>
              <a:ahLst/>
              <a:rect l="l" t="t" r="r" b="b"/>
              <a:pathLst>
                <a:path w="96" h="572">
                  <a:moveTo>
                    <a:pt x="15" y="572"/>
                  </a:moveTo>
                  <a:lnTo>
                    <a:pt x="0" y="572"/>
                  </a:lnTo>
                  <a:lnTo>
                    <a:pt x="0" y="189"/>
                  </a:lnTo>
                  <a:lnTo>
                    <a:pt x="81" y="0"/>
                  </a:lnTo>
                  <a:lnTo>
                    <a:pt x="96" y="6"/>
                  </a:lnTo>
                  <a:lnTo>
                    <a:pt x="15" y="192"/>
                  </a:lnTo>
                  <a:lnTo>
                    <a:pt x="15" y="572"/>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58" name="CustomShape 57"/>
            <p:cNvSpPr/>
            <p:nvPr/>
          </p:nvSpPr>
          <p:spPr>
            <a:xfrm>
              <a:off x="866880" y="90324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59" name="CustomShape 58"/>
            <p:cNvSpPr/>
            <p:nvPr/>
          </p:nvSpPr>
          <p:spPr>
            <a:xfrm>
              <a:off x="890640" y="155412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60" name="CustomShape 59"/>
            <p:cNvSpPr/>
            <p:nvPr/>
          </p:nvSpPr>
          <p:spPr>
            <a:xfrm>
              <a:off x="738360" y="5622840"/>
              <a:ext cx="337320" cy="1215360"/>
            </a:xfrm>
            <a:custGeom>
              <a:avLst/>
              <a:gdLst/>
              <a:ahLst/>
              <a:rect l="l" t="t" r="r" b="b"/>
              <a:pathLst>
                <a:path w="213" h="766">
                  <a:moveTo>
                    <a:pt x="213" y="766"/>
                  </a:moveTo>
                  <a:lnTo>
                    <a:pt x="195" y="766"/>
                  </a:lnTo>
                  <a:lnTo>
                    <a:pt x="195" y="464"/>
                  </a:lnTo>
                  <a:lnTo>
                    <a:pt x="0" y="6"/>
                  </a:lnTo>
                  <a:lnTo>
                    <a:pt x="12" y="0"/>
                  </a:lnTo>
                  <a:lnTo>
                    <a:pt x="213" y="461"/>
                  </a:lnTo>
                  <a:lnTo>
                    <a:pt x="213" y="76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61" name="CustomShape 60"/>
            <p:cNvSpPr/>
            <p:nvPr/>
          </p:nvSpPr>
          <p:spPr>
            <a:xfrm>
              <a:off x="647640" y="5479920"/>
              <a:ext cx="156600" cy="156600"/>
            </a:xfrm>
            <a:custGeom>
              <a:avLst/>
              <a:gdLst/>
              <a:ahLst/>
              <a:rect l="l" t="t"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62" name="CustomShape 61"/>
            <p:cNvSpPr/>
            <p:nvPr/>
          </p:nvSpPr>
          <p:spPr>
            <a:xfrm>
              <a:off x="66600" y="903240"/>
              <a:ext cx="189720" cy="189720"/>
            </a:xfrm>
            <a:custGeom>
              <a:avLst/>
              <a:gdLst/>
              <a:ahLst/>
              <a:rect l="l" t="t"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63" name="CustomShape 62"/>
            <p:cNvSpPr/>
            <p:nvPr/>
          </p:nvSpPr>
          <p:spPr>
            <a:xfrm>
              <a:off x="0" y="3897360"/>
              <a:ext cx="132480" cy="266040"/>
            </a:xfrm>
            <a:custGeom>
              <a:avLst/>
              <a:gdLst/>
              <a:ahLst/>
              <a:rect l="l" t="t" r="r" b="b"/>
              <a:pathLst>
                <a:path w="84" h="168">
                  <a:moveTo>
                    <a:pt x="69" y="168"/>
                  </a:moveTo>
                  <a:lnTo>
                    <a:pt x="0" y="6"/>
                  </a:lnTo>
                  <a:lnTo>
                    <a:pt x="12" y="0"/>
                  </a:lnTo>
                  <a:lnTo>
                    <a:pt x="84" y="162"/>
                  </a:lnTo>
                  <a:lnTo>
                    <a:pt x="69" y="168"/>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64" name="CustomShape 63"/>
            <p:cNvSpPr/>
            <p:nvPr/>
          </p:nvSpPr>
          <p:spPr>
            <a:xfrm>
              <a:off x="66600" y="4149720"/>
              <a:ext cx="189720" cy="1882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65" name="CustomShape 64"/>
            <p:cNvSpPr/>
            <p:nvPr/>
          </p:nvSpPr>
          <p:spPr>
            <a:xfrm>
              <a:off x="0" y="1644480"/>
              <a:ext cx="132480" cy="269280"/>
            </a:xfrm>
            <a:custGeom>
              <a:avLst/>
              <a:gdLst/>
              <a:ahLst/>
              <a:rect l="l" t="t" r="r" b="b"/>
              <a:pathLst>
                <a:path w="84" h="170">
                  <a:moveTo>
                    <a:pt x="12" y="170"/>
                  </a:moveTo>
                  <a:lnTo>
                    <a:pt x="0" y="164"/>
                  </a:lnTo>
                  <a:lnTo>
                    <a:pt x="69" y="0"/>
                  </a:lnTo>
                  <a:lnTo>
                    <a:pt x="84" y="6"/>
                  </a:lnTo>
                  <a:lnTo>
                    <a:pt x="12" y="17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66" name="CustomShape 65"/>
            <p:cNvSpPr/>
            <p:nvPr/>
          </p:nvSpPr>
          <p:spPr>
            <a:xfrm>
              <a:off x="66600" y="146844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67" name="CustomShape 66"/>
            <p:cNvSpPr/>
            <p:nvPr/>
          </p:nvSpPr>
          <p:spPr>
            <a:xfrm>
              <a:off x="695160" y="4680"/>
              <a:ext cx="308880" cy="1558080"/>
            </a:xfrm>
            <a:custGeom>
              <a:avLst/>
              <a:gdLst/>
              <a:ahLst/>
              <a:rect l="l" t="t"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68" name="CustomShape 67"/>
            <p:cNvSpPr/>
            <p:nvPr/>
          </p:nvSpPr>
          <p:spPr>
            <a:xfrm>
              <a:off x="57240" y="4881600"/>
              <a:ext cx="189720" cy="1882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69" name="CustomShape 68"/>
            <p:cNvSpPr/>
            <p:nvPr/>
          </p:nvSpPr>
          <p:spPr>
            <a:xfrm>
              <a:off x="138240" y="5060880"/>
              <a:ext cx="304200" cy="1777320"/>
            </a:xfrm>
            <a:custGeom>
              <a:avLst/>
              <a:gdLst/>
              <a:ahLst/>
              <a:rect l="l" t="t"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70" name="CustomShape 69"/>
            <p:cNvSpPr/>
            <p:nvPr/>
          </p:nvSpPr>
          <p:spPr>
            <a:xfrm>
              <a:off x="561960" y="6431040"/>
              <a:ext cx="189720" cy="1882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71" name="CustomShape 70"/>
            <p:cNvSpPr/>
            <p:nvPr/>
          </p:nvSpPr>
          <p:spPr>
            <a:xfrm>
              <a:off x="642960" y="6610320"/>
              <a:ext cx="23040" cy="24228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72" name="CustomShape 71"/>
            <p:cNvSpPr/>
            <p:nvPr/>
          </p:nvSpPr>
          <p:spPr>
            <a:xfrm>
              <a:off x="76320" y="6431040"/>
              <a:ext cx="189720" cy="188280"/>
            </a:xfrm>
            <a:custGeom>
              <a:avLst/>
              <a:gdLst/>
              <a:ahLst/>
              <a:rect l="l" t="t"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73" name="CustomShape 72"/>
            <p:cNvSpPr/>
            <p:nvPr/>
          </p:nvSpPr>
          <p:spPr>
            <a:xfrm>
              <a:off x="0" y="5978520"/>
              <a:ext cx="189720" cy="461160"/>
            </a:xfrm>
            <a:custGeom>
              <a:avLst/>
              <a:gdLst/>
              <a:ahLst/>
              <a:rect l="l" t="t" r="r" b="b"/>
              <a:pathLst>
                <a:path w="120" h="291">
                  <a:moveTo>
                    <a:pt x="120" y="291"/>
                  </a:moveTo>
                  <a:lnTo>
                    <a:pt x="105" y="291"/>
                  </a:lnTo>
                  <a:lnTo>
                    <a:pt x="105" y="114"/>
                  </a:lnTo>
                  <a:lnTo>
                    <a:pt x="0" y="9"/>
                  </a:lnTo>
                  <a:lnTo>
                    <a:pt x="12" y="0"/>
                  </a:lnTo>
                  <a:lnTo>
                    <a:pt x="120" y="108"/>
                  </a:lnTo>
                  <a:lnTo>
                    <a:pt x="120" y="291"/>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74" name="CustomShape 73"/>
            <p:cNvSpPr/>
            <p:nvPr/>
          </p:nvSpPr>
          <p:spPr>
            <a:xfrm>
              <a:off x="1014480" y="1801800"/>
              <a:ext cx="213480" cy="754920"/>
            </a:xfrm>
            <a:custGeom>
              <a:avLst/>
              <a:gdLst/>
              <a:ahLst/>
              <a:rect l="l" t="t" r="r" b="b"/>
              <a:pathLst>
                <a:path w="135" h="476">
                  <a:moveTo>
                    <a:pt x="12" y="476"/>
                  </a:moveTo>
                  <a:lnTo>
                    <a:pt x="0" y="476"/>
                  </a:lnTo>
                  <a:lnTo>
                    <a:pt x="0" y="128"/>
                  </a:lnTo>
                  <a:lnTo>
                    <a:pt x="126" y="0"/>
                  </a:lnTo>
                  <a:lnTo>
                    <a:pt x="135" y="9"/>
                  </a:lnTo>
                  <a:lnTo>
                    <a:pt x="12" y="131"/>
                  </a:lnTo>
                  <a:lnTo>
                    <a:pt x="12" y="47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75" name="CustomShape 74"/>
            <p:cNvSpPr/>
            <p:nvPr/>
          </p:nvSpPr>
          <p:spPr>
            <a:xfrm>
              <a:off x="938160" y="2548080"/>
              <a:ext cx="165960" cy="159480"/>
            </a:xfrm>
            <a:custGeom>
              <a:avLst/>
              <a:gdLst/>
              <a:ahLst/>
              <a:rect l="l" t="t"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76" name="CustomShape 75"/>
            <p:cNvSpPr/>
            <p:nvPr/>
          </p:nvSpPr>
          <p:spPr>
            <a:xfrm>
              <a:off x="595440" y="4680"/>
              <a:ext cx="637560" cy="4025160"/>
            </a:xfrm>
            <a:custGeom>
              <a:avLst/>
              <a:gdLst/>
              <a:ahLst/>
              <a:rect l="l" t="t"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77" name="CustomShape 76"/>
            <p:cNvSpPr/>
            <p:nvPr/>
          </p:nvSpPr>
          <p:spPr>
            <a:xfrm>
              <a:off x="1224000" y="1382760"/>
              <a:ext cx="142200" cy="475560"/>
            </a:xfrm>
            <a:custGeom>
              <a:avLst/>
              <a:gdLst/>
              <a:ahLst/>
              <a:rect l="l" t="t" r="r" b="b"/>
              <a:pathLst>
                <a:path w="90" h="300">
                  <a:moveTo>
                    <a:pt x="90" y="300"/>
                  </a:moveTo>
                  <a:lnTo>
                    <a:pt x="78" y="300"/>
                  </a:lnTo>
                  <a:lnTo>
                    <a:pt x="78" y="84"/>
                  </a:lnTo>
                  <a:lnTo>
                    <a:pt x="0" y="9"/>
                  </a:lnTo>
                  <a:lnTo>
                    <a:pt x="9" y="0"/>
                  </a:lnTo>
                  <a:lnTo>
                    <a:pt x="90" y="81"/>
                  </a:lnTo>
                  <a:lnTo>
                    <a:pt x="90" y="30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78" name="CustomShape 77"/>
            <p:cNvSpPr/>
            <p:nvPr/>
          </p:nvSpPr>
          <p:spPr>
            <a:xfrm>
              <a:off x="1300320" y="1849320"/>
              <a:ext cx="108720" cy="107280"/>
            </a:xfrm>
            <a:custGeom>
              <a:avLst/>
              <a:gdLst/>
              <a:ahLst/>
              <a:rect l="l" t="t"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79" name="CustomShape 78"/>
            <p:cNvSpPr/>
            <p:nvPr/>
          </p:nvSpPr>
          <p:spPr>
            <a:xfrm>
              <a:off x="281160" y="3417840"/>
              <a:ext cx="142200" cy="474120"/>
            </a:xfrm>
            <a:custGeom>
              <a:avLst/>
              <a:gdLst/>
              <a:ahLst/>
              <a:rect l="l" t="t" r="r" b="b"/>
              <a:pathLst>
                <a:path w="90" h="299">
                  <a:moveTo>
                    <a:pt x="12" y="299"/>
                  </a:moveTo>
                  <a:lnTo>
                    <a:pt x="0" y="299"/>
                  </a:lnTo>
                  <a:lnTo>
                    <a:pt x="0" y="80"/>
                  </a:lnTo>
                  <a:lnTo>
                    <a:pt x="81" y="0"/>
                  </a:lnTo>
                  <a:lnTo>
                    <a:pt x="90" y="8"/>
                  </a:lnTo>
                  <a:lnTo>
                    <a:pt x="12" y="83"/>
                  </a:lnTo>
                  <a:lnTo>
                    <a:pt x="12" y="299"/>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80" name="CustomShape 79"/>
            <p:cNvSpPr/>
            <p:nvPr/>
          </p:nvSpPr>
          <p:spPr>
            <a:xfrm>
              <a:off x="237960" y="3882960"/>
              <a:ext cx="108720" cy="108720"/>
            </a:xfrm>
            <a:custGeom>
              <a:avLst/>
              <a:gdLst/>
              <a:ahLst/>
              <a:rect l="l" t="t"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81" name="CustomShape 80"/>
            <p:cNvSpPr/>
            <p:nvPr/>
          </p:nvSpPr>
          <p:spPr>
            <a:xfrm>
              <a:off x="4680" y="2166840"/>
              <a:ext cx="113760" cy="451800"/>
            </a:xfrm>
            <a:custGeom>
              <a:avLst/>
              <a:gdLst/>
              <a:ahLst/>
              <a:rect l="l" t="t" r="r" b="b"/>
              <a:pathLst>
                <a:path w="72" h="285">
                  <a:moveTo>
                    <a:pt x="6" y="285"/>
                  </a:moveTo>
                  <a:lnTo>
                    <a:pt x="0" y="276"/>
                  </a:lnTo>
                  <a:lnTo>
                    <a:pt x="60" y="216"/>
                  </a:lnTo>
                  <a:lnTo>
                    <a:pt x="60" y="0"/>
                  </a:lnTo>
                  <a:lnTo>
                    <a:pt x="72" y="0"/>
                  </a:lnTo>
                  <a:lnTo>
                    <a:pt x="72" y="222"/>
                  </a:lnTo>
                  <a:lnTo>
                    <a:pt x="6" y="28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82" name="CustomShape 81"/>
            <p:cNvSpPr/>
            <p:nvPr/>
          </p:nvSpPr>
          <p:spPr>
            <a:xfrm>
              <a:off x="52560" y="2066760"/>
              <a:ext cx="108720" cy="108720"/>
            </a:xfrm>
            <a:custGeom>
              <a:avLst/>
              <a:gdLst/>
              <a:ahLst/>
              <a:rect l="l" t="t"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83" name="CustomShape 82"/>
            <p:cNvSpPr/>
            <p:nvPr/>
          </p:nvSpPr>
          <p:spPr>
            <a:xfrm>
              <a:off x="1228680" y="4662360"/>
              <a:ext cx="23040" cy="218052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84" name="CustomShape 83"/>
            <p:cNvSpPr/>
            <p:nvPr/>
          </p:nvSpPr>
          <p:spPr>
            <a:xfrm>
              <a:off x="1319040" y="5041800"/>
              <a:ext cx="370800" cy="1801080"/>
            </a:xfrm>
            <a:custGeom>
              <a:avLst/>
              <a:gdLst/>
              <a:ahLst/>
              <a:rect l="l" t="t" r="r" b="b"/>
              <a:pathLst>
                <a:path w="234" h="1135">
                  <a:moveTo>
                    <a:pt x="15" y="1135"/>
                  </a:moveTo>
                  <a:lnTo>
                    <a:pt x="0" y="1135"/>
                  </a:lnTo>
                  <a:lnTo>
                    <a:pt x="0" y="515"/>
                  </a:lnTo>
                  <a:lnTo>
                    <a:pt x="0" y="512"/>
                  </a:lnTo>
                  <a:lnTo>
                    <a:pt x="219" y="0"/>
                  </a:lnTo>
                  <a:lnTo>
                    <a:pt x="234" y="6"/>
                  </a:lnTo>
                  <a:lnTo>
                    <a:pt x="15" y="518"/>
                  </a:lnTo>
                  <a:lnTo>
                    <a:pt x="15" y="113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85" name="CustomShape 84"/>
            <p:cNvSpPr/>
            <p:nvPr/>
          </p:nvSpPr>
          <p:spPr>
            <a:xfrm>
              <a:off x="1147680" y="448164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86" name="CustomShape 85"/>
            <p:cNvSpPr/>
            <p:nvPr/>
          </p:nvSpPr>
          <p:spPr>
            <a:xfrm>
              <a:off x="819000" y="3983040"/>
              <a:ext cx="347040" cy="2859840"/>
            </a:xfrm>
            <a:custGeom>
              <a:avLst/>
              <a:gdLst/>
              <a:ahLst/>
              <a:rect l="l" t="t" r="r" b="b"/>
              <a:pathLst>
                <a:path w="219" h="1802">
                  <a:moveTo>
                    <a:pt x="219" y="1802"/>
                  </a:moveTo>
                  <a:lnTo>
                    <a:pt x="201" y="1802"/>
                  </a:lnTo>
                  <a:lnTo>
                    <a:pt x="201" y="1185"/>
                  </a:lnTo>
                  <a:lnTo>
                    <a:pt x="0" y="3"/>
                  </a:lnTo>
                  <a:lnTo>
                    <a:pt x="15" y="0"/>
                  </a:lnTo>
                  <a:lnTo>
                    <a:pt x="219" y="1185"/>
                  </a:lnTo>
                  <a:lnTo>
                    <a:pt x="219" y="1802"/>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87" name="CustomShape 86"/>
            <p:cNvSpPr/>
            <p:nvPr/>
          </p:nvSpPr>
          <p:spPr>
            <a:xfrm>
              <a:off x="728640" y="380700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88" name="CustomShape 87"/>
            <p:cNvSpPr/>
            <p:nvPr/>
          </p:nvSpPr>
          <p:spPr>
            <a:xfrm>
              <a:off x="1623960" y="4867200"/>
              <a:ext cx="189720" cy="1882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89" name="CustomShape 88"/>
            <p:cNvSpPr/>
            <p:nvPr/>
          </p:nvSpPr>
          <p:spPr>
            <a:xfrm>
              <a:off x="1405080" y="5423040"/>
              <a:ext cx="370800" cy="1424880"/>
            </a:xfrm>
            <a:custGeom>
              <a:avLst/>
              <a:gdLst/>
              <a:ahLst/>
              <a:rect l="l" t="t" r="r" b="b"/>
              <a:pathLst>
                <a:path w="234" h="898">
                  <a:moveTo>
                    <a:pt x="18" y="898"/>
                  </a:moveTo>
                  <a:lnTo>
                    <a:pt x="0" y="898"/>
                  </a:lnTo>
                  <a:lnTo>
                    <a:pt x="0" y="515"/>
                  </a:lnTo>
                  <a:lnTo>
                    <a:pt x="0" y="512"/>
                  </a:lnTo>
                  <a:lnTo>
                    <a:pt x="222" y="0"/>
                  </a:lnTo>
                  <a:lnTo>
                    <a:pt x="234" y="6"/>
                  </a:lnTo>
                  <a:lnTo>
                    <a:pt x="18" y="518"/>
                  </a:lnTo>
                  <a:lnTo>
                    <a:pt x="18" y="898"/>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90" name="CustomShape 89"/>
            <p:cNvSpPr/>
            <p:nvPr/>
          </p:nvSpPr>
          <p:spPr>
            <a:xfrm>
              <a:off x="1666800" y="5945040"/>
              <a:ext cx="151560" cy="912240"/>
            </a:xfrm>
            <a:custGeom>
              <a:avLst/>
              <a:gdLst/>
              <a:ahLst/>
              <a:rect l="l" t="t" r="r" b="b"/>
              <a:pathLst>
                <a:path w="96" h="575">
                  <a:moveTo>
                    <a:pt x="15" y="575"/>
                  </a:moveTo>
                  <a:lnTo>
                    <a:pt x="0" y="569"/>
                  </a:lnTo>
                  <a:lnTo>
                    <a:pt x="81" y="383"/>
                  </a:lnTo>
                  <a:lnTo>
                    <a:pt x="81" y="0"/>
                  </a:lnTo>
                  <a:lnTo>
                    <a:pt x="96" y="0"/>
                  </a:lnTo>
                  <a:lnTo>
                    <a:pt x="96" y="386"/>
                  </a:lnTo>
                  <a:lnTo>
                    <a:pt x="15" y="57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91" name="CustomShape 90"/>
            <p:cNvSpPr/>
            <p:nvPr/>
          </p:nvSpPr>
          <p:spPr>
            <a:xfrm>
              <a:off x="1709640" y="524664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92" name="CustomShape 91"/>
            <p:cNvSpPr/>
            <p:nvPr/>
          </p:nvSpPr>
          <p:spPr>
            <a:xfrm>
              <a:off x="1709640" y="576432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93" name="CustomShape 92"/>
            <p:cNvSpPr/>
            <p:nvPr/>
          </p:nvSpPr>
          <p:spPr>
            <a:xfrm>
              <a:off x="1766880" y="6330960"/>
              <a:ext cx="418320" cy="526320"/>
            </a:xfrm>
            <a:custGeom>
              <a:avLst/>
              <a:gdLst/>
              <a:ahLst/>
              <a:rect l="l" t="t" r="r" b="b"/>
              <a:pathLst>
                <a:path w="264" h="332">
                  <a:moveTo>
                    <a:pt x="12" y="332"/>
                  </a:moveTo>
                  <a:lnTo>
                    <a:pt x="0" y="326"/>
                  </a:lnTo>
                  <a:lnTo>
                    <a:pt x="45" y="206"/>
                  </a:lnTo>
                  <a:lnTo>
                    <a:pt x="255" y="0"/>
                  </a:lnTo>
                  <a:lnTo>
                    <a:pt x="264" y="12"/>
                  </a:lnTo>
                  <a:lnTo>
                    <a:pt x="60" y="215"/>
                  </a:lnTo>
                  <a:lnTo>
                    <a:pt x="12" y="332"/>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94" name="CustomShape 93"/>
            <p:cNvSpPr/>
            <p:nvPr/>
          </p:nvSpPr>
          <p:spPr>
            <a:xfrm>
              <a:off x="2147760" y="6221520"/>
              <a:ext cx="156600" cy="146880"/>
            </a:xfrm>
            <a:custGeom>
              <a:avLst/>
              <a:gdLst/>
              <a:ahLst/>
              <a:rect l="l" t="t"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95" name="CustomShape 94"/>
            <p:cNvSpPr/>
            <p:nvPr/>
          </p:nvSpPr>
          <p:spPr>
            <a:xfrm>
              <a:off x="504720" y="9360"/>
              <a:ext cx="232560" cy="5103000"/>
            </a:xfrm>
            <a:custGeom>
              <a:avLst/>
              <a:gdLst/>
              <a:ahLst/>
              <a:rect l="l" t="t"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96" name="CustomShape 95"/>
            <p:cNvSpPr/>
            <p:nvPr/>
          </p:nvSpPr>
          <p:spPr>
            <a:xfrm>
              <a:off x="633240" y="5103720"/>
              <a:ext cx="185040" cy="185040"/>
            </a:xfrm>
            <a:custGeom>
              <a:avLst/>
              <a:gdLst/>
              <a:ahLst/>
              <a:rect l="l" t="t"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grpSp>
      <p:sp>
        <p:nvSpPr>
          <p:cNvPr id="97" name="PlaceHolder 96"/>
          <p:cNvSpPr>
            <a:spLocks noGrp="1"/>
          </p:cNvSpPr>
          <p:nvPr>
            <p:ph type="title"/>
          </p:nvPr>
        </p:nvSpPr>
        <p:spPr>
          <a:xfrm>
            <a:off x="609480" y="273600"/>
            <a:ext cx="10972080" cy="1144440"/>
          </a:xfrm>
          <a:prstGeom prst="rect">
            <a:avLst/>
          </a:prstGeom>
        </p:spPr>
        <p:txBody>
          <a:bodyPr lIns="0" rIns="0" tIns="0" bIns="0" anchor="ctr"/>
          <a:p>
            <a:r>
              <a:rPr b="0" lang="en-IN" sz="1800" spc="-1" strike="noStrike">
                <a:latin typeface="Arial"/>
              </a:rPr>
              <a:t>Click to edit the title text format</a:t>
            </a:r>
            <a:endParaRPr b="0" lang="en-IN" sz="1800" spc="-1" strike="noStrike">
              <a:latin typeface="Arial"/>
            </a:endParaRPr>
          </a:p>
        </p:txBody>
      </p:sp>
      <p:sp>
        <p:nvSpPr>
          <p:cNvPr id="98" name="PlaceHolder 9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5"/>
    <p:sldLayoutId id="2147483650" r:id="rId6"/>
    <p:sldLayoutId id="2147483651" r:id="rId7"/>
    <p:sldLayoutId id="2147483652" r:id="rId8"/>
    <p:sldLayoutId id="2147483653" r:id="rId9"/>
    <p:sldLayoutId id="2147483654" r:id="rId10"/>
    <p:sldLayoutId id="2147483655" r:id="rId11"/>
    <p:sldLayoutId id="2147483656" r:id="rId12"/>
    <p:sldLayoutId id="2147483657" r:id="rId13"/>
    <p:sldLayoutId id="2147483658" r:id="rId14"/>
    <p:sldLayoutId id="2147483659" r:id="rId15"/>
    <p:sldLayoutId id="2147483660" r:id="rId16"/>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135" name="Picture 2" descr=""/>
          <p:cNvPicPr/>
          <p:nvPr/>
        </p:nvPicPr>
        <p:blipFill>
          <a:blip r:embed="rId3"/>
          <a:stretch/>
        </p:blipFill>
        <p:spPr>
          <a:xfrm>
            <a:off x="0" y="0"/>
            <a:ext cx="12191400" cy="6857280"/>
          </a:xfrm>
          <a:prstGeom prst="rect">
            <a:avLst/>
          </a:prstGeom>
          <a:ln>
            <a:noFill/>
          </a:ln>
        </p:spPr>
      </p:pic>
      <p:grpSp>
        <p:nvGrpSpPr>
          <p:cNvPr id="136" name="Group 1"/>
          <p:cNvGrpSpPr/>
          <p:nvPr/>
        </p:nvGrpSpPr>
        <p:grpSpPr>
          <a:xfrm>
            <a:off x="-14400" y="0"/>
            <a:ext cx="12053160" cy="6857280"/>
            <a:chOff x="-14400" y="0"/>
            <a:chExt cx="12053160" cy="6857280"/>
          </a:xfrm>
        </p:grpSpPr>
        <p:grpSp>
          <p:nvGrpSpPr>
            <p:cNvPr id="137" name="Group 2"/>
            <p:cNvGrpSpPr/>
            <p:nvPr/>
          </p:nvGrpSpPr>
          <p:grpSpPr>
            <a:xfrm>
              <a:off x="-14400" y="0"/>
              <a:ext cx="1220400" cy="6857280"/>
              <a:chOff x="-14400" y="0"/>
              <a:chExt cx="1220400" cy="6857280"/>
            </a:xfrm>
          </p:grpSpPr>
          <p:sp>
            <p:nvSpPr>
              <p:cNvPr id="138" name="CustomShape 3"/>
              <p:cNvSpPr/>
              <p:nvPr/>
            </p:nvSpPr>
            <p:spPr>
              <a:xfrm>
                <a:off x="114480" y="4680"/>
                <a:ext cx="23040" cy="218052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39" name="CustomShape 4"/>
              <p:cNvSpPr/>
              <p:nvPr/>
            </p:nvSpPr>
            <p:spPr>
              <a:xfrm>
                <a:off x="33480" y="217656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40" name="CustomShape 5"/>
              <p:cNvSpPr/>
              <p:nvPr/>
            </p:nvSpPr>
            <p:spPr>
              <a:xfrm>
                <a:off x="28440" y="4021200"/>
                <a:ext cx="189720" cy="1882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41" name="CustomShape 6"/>
              <p:cNvSpPr/>
              <p:nvPr/>
            </p:nvSpPr>
            <p:spPr>
              <a:xfrm>
                <a:off x="200160" y="4680"/>
                <a:ext cx="369000" cy="1810440"/>
              </a:xfrm>
              <a:custGeom>
                <a:avLst/>
                <a:gdLst/>
                <a:ahLst/>
                <a:rect l="l" t="t" r="r" b="b"/>
                <a:pathLst>
                  <a:path w="233" h="1141">
                    <a:moveTo>
                      <a:pt x="218" y="1141"/>
                    </a:moveTo>
                    <a:lnTo>
                      <a:pt x="0" y="626"/>
                    </a:lnTo>
                    <a:lnTo>
                      <a:pt x="0" y="0"/>
                    </a:lnTo>
                    <a:lnTo>
                      <a:pt x="15" y="0"/>
                    </a:lnTo>
                    <a:lnTo>
                      <a:pt x="15" y="623"/>
                    </a:lnTo>
                    <a:lnTo>
                      <a:pt x="233" y="1135"/>
                    </a:lnTo>
                    <a:lnTo>
                      <a:pt x="218" y="1141"/>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42" name="CustomShape 7"/>
              <p:cNvSpPr/>
              <p:nvPr/>
            </p:nvSpPr>
            <p:spPr>
              <a:xfrm>
                <a:off x="503280" y="1801800"/>
                <a:ext cx="189720" cy="188280"/>
              </a:xfrm>
              <a:custGeom>
                <a:avLst/>
                <a:gdLst/>
                <a:ahLst/>
                <a:rect l="l" t="t"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43" name="CustomShape 8"/>
              <p:cNvSpPr/>
              <p:nvPr/>
            </p:nvSpPr>
            <p:spPr>
              <a:xfrm>
                <a:off x="285840" y="4680"/>
                <a:ext cx="369000" cy="1429560"/>
              </a:xfrm>
              <a:custGeom>
                <a:avLst/>
                <a:gdLst/>
                <a:ahLst/>
                <a:rect l="l" t="t" r="r" b="b"/>
                <a:pathLst>
                  <a:path w="233" h="901">
                    <a:moveTo>
                      <a:pt x="221" y="901"/>
                    </a:moveTo>
                    <a:lnTo>
                      <a:pt x="0" y="383"/>
                    </a:lnTo>
                    <a:lnTo>
                      <a:pt x="0" y="0"/>
                    </a:lnTo>
                    <a:lnTo>
                      <a:pt x="18" y="0"/>
                    </a:lnTo>
                    <a:lnTo>
                      <a:pt x="18" y="380"/>
                    </a:lnTo>
                    <a:lnTo>
                      <a:pt x="233" y="895"/>
                    </a:lnTo>
                    <a:lnTo>
                      <a:pt x="221" y="901"/>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44" name="CustomShape 9"/>
              <p:cNvSpPr/>
              <p:nvPr/>
            </p:nvSpPr>
            <p:spPr>
              <a:xfrm>
                <a:off x="546120" y="0"/>
                <a:ext cx="151560" cy="912240"/>
              </a:xfrm>
              <a:custGeom>
                <a:avLst/>
                <a:gdLst/>
                <a:ahLst/>
                <a:rect l="l" t="t" r="r" b="b"/>
                <a:pathLst>
                  <a:path w="96" h="575">
                    <a:moveTo>
                      <a:pt x="96" y="575"/>
                    </a:moveTo>
                    <a:lnTo>
                      <a:pt x="78" y="575"/>
                    </a:lnTo>
                    <a:lnTo>
                      <a:pt x="78" y="192"/>
                    </a:lnTo>
                    <a:lnTo>
                      <a:pt x="0" y="6"/>
                    </a:lnTo>
                    <a:lnTo>
                      <a:pt x="15" y="0"/>
                    </a:lnTo>
                    <a:lnTo>
                      <a:pt x="96" y="189"/>
                    </a:lnTo>
                    <a:lnTo>
                      <a:pt x="96" y="57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45" name="CustomShape 10"/>
              <p:cNvSpPr/>
              <p:nvPr/>
            </p:nvSpPr>
            <p:spPr>
              <a:xfrm>
                <a:off x="588960" y="1420920"/>
                <a:ext cx="189720" cy="189720"/>
              </a:xfrm>
              <a:custGeom>
                <a:avLst/>
                <a:gdLst/>
                <a:ahLst/>
                <a:rect l="l" t="t"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46" name="CustomShape 11"/>
              <p:cNvSpPr/>
              <p:nvPr/>
            </p:nvSpPr>
            <p:spPr>
              <a:xfrm>
                <a:off x="588960" y="90324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47" name="CustomShape 12"/>
              <p:cNvSpPr/>
              <p:nvPr/>
            </p:nvSpPr>
            <p:spPr>
              <a:xfrm>
                <a:off x="641520" y="0"/>
                <a:ext cx="421560" cy="526320"/>
              </a:xfrm>
              <a:custGeom>
                <a:avLst/>
                <a:gdLst/>
                <a:ahLst/>
                <a:rect l="l" t="t" r="r" b="b"/>
                <a:pathLst>
                  <a:path w="266" h="332">
                    <a:moveTo>
                      <a:pt x="257" y="332"/>
                    </a:moveTo>
                    <a:lnTo>
                      <a:pt x="48" y="123"/>
                    </a:lnTo>
                    <a:lnTo>
                      <a:pt x="0" y="6"/>
                    </a:lnTo>
                    <a:lnTo>
                      <a:pt x="15" y="0"/>
                    </a:lnTo>
                    <a:lnTo>
                      <a:pt x="63" y="114"/>
                    </a:lnTo>
                    <a:lnTo>
                      <a:pt x="266" y="320"/>
                    </a:lnTo>
                    <a:lnTo>
                      <a:pt x="257" y="332"/>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48" name="CustomShape 13"/>
              <p:cNvSpPr/>
              <p:nvPr/>
            </p:nvSpPr>
            <p:spPr>
              <a:xfrm>
                <a:off x="1020600" y="488880"/>
                <a:ext cx="161280" cy="146880"/>
              </a:xfrm>
              <a:custGeom>
                <a:avLst/>
                <a:gdLst/>
                <a:ahLst/>
                <a:rect l="l" t="t"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49" name="Line 14"/>
              <p:cNvSpPr/>
              <p:nvPr/>
            </p:nvSpPr>
            <p:spPr>
              <a:xfrm>
                <a:off x="-4680" y="9360"/>
                <a:ext cx="360" cy="360"/>
              </a:xfrm>
              <a:prstGeom prst="line">
                <a:avLst/>
              </a:prstGeom>
              <a:ln>
                <a:solidFill>
                  <a:srgbClr val="ffffff"/>
                </a:solidFill>
              </a:ln>
            </p:spPr>
            <p:style>
              <a:lnRef idx="0"/>
              <a:fillRef idx="0"/>
              <a:effectRef idx="0"/>
              <a:fontRef idx="minor"/>
            </p:style>
          </p:sp>
          <p:sp>
            <p:nvSpPr>
              <p:cNvPr id="150" name="CustomShape 15"/>
              <p:cNvSpPr/>
              <p:nvPr/>
            </p:nvSpPr>
            <p:spPr>
              <a:xfrm>
                <a:off x="9360" y="1801800"/>
                <a:ext cx="123120" cy="126360"/>
              </a:xfrm>
              <a:custGeom>
                <a:avLst/>
                <a:gdLst/>
                <a:ahLst/>
                <a:rect l="l" t="t" r="r" b="b"/>
                <a:pathLst>
                  <a:path w="78" h="80">
                    <a:moveTo>
                      <a:pt x="6" y="80"/>
                    </a:moveTo>
                    <a:lnTo>
                      <a:pt x="0" y="71"/>
                    </a:lnTo>
                    <a:lnTo>
                      <a:pt x="69" y="0"/>
                    </a:lnTo>
                    <a:lnTo>
                      <a:pt x="78" y="9"/>
                    </a:lnTo>
                    <a:lnTo>
                      <a:pt x="6" y="8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51" name="CustomShape 16"/>
              <p:cNvSpPr/>
              <p:nvPr/>
            </p:nvSpPr>
            <p:spPr>
              <a:xfrm>
                <a:off x="-9360" y="3549600"/>
                <a:ext cx="146880" cy="480240"/>
              </a:xfrm>
              <a:custGeom>
                <a:avLst/>
                <a:gdLst/>
                <a:ahLst/>
                <a:rect l="l" t="t" r="r" b="b"/>
                <a:pathLst>
                  <a:path w="93" h="303">
                    <a:moveTo>
                      <a:pt x="93" y="303"/>
                    </a:moveTo>
                    <a:lnTo>
                      <a:pt x="78" y="303"/>
                    </a:lnTo>
                    <a:lnTo>
                      <a:pt x="78" y="78"/>
                    </a:lnTo>
                    <a:lnTo>
                      <a:pt x="0" y="12"/>
                    </a:lnTo>
                    <a:lnTo>
                      <a:pt x="12" y="0"/>
                    </a:lnTo>
                    <a:lnTo>
                      <a:pt x="93" y="69"/>
                    </a:lnTo>
                    <a:lnTo>
                      <a:pt x="93" y="303"/>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52" name="CustomShape 17"/>
              <p:cNvSpPr/>
              <p:nvPr/>
            </p:nvSpPr>
            <p:spPr>
              <a:xfrm>
                <a:off x="128520" y="1382760"/>
                <a:ext cx="142200" cy="475560"/>
              </a:xfrm>
              <a:custGeom>
                <a:avLst/>
                <a:gdLst/>
                <a:ahLst/>
                <a:rect l="l" t="t" r="r" b="b"/>
                <a:pathLst>
                  <a:path w="90" h="300">
                    <a:moveTo>
                      <a:pt x="90" y="300"/>
                    </a:moveTo>
                    <a:lnTo>
                      <a:pt x="78" y="300"/>
                    </a:lnTo>
                    <a:lnTo>
                      <a:pt x="78" y="84"/>
                    </a:lnTo>
                    <a:lnTo>
                      <a:pt x="0" y="9"/>
                    </a:lnTo>
                    <a:lnTo>
                      <a:pt x="9" y="0"/>
                    </a:lnTo>
                    <a:lnTo>
                      <a:pt x="90" y="81"/>
                    </a:lnTo>
                    <a:lnTo>
                      <a:pt x="90" y="30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53" name="CustomShape 18"/>
              <p:cNvSpPr/>
              <p:nvPr/>
            </p:nvSpPr>
            <p:spPr>
              <a:xfrm>
                <a:off x="204840" y="1849320"/>
                <a:ext cx="113760" cy="107280"/>
              </a:xfrm>
              <a:custGeom>
                <a:avLst/>
                <a:gdLst/>
                <a:ahLst/>
                <a:rect l="l" t="t"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54" name="CustomShape 19"/>
              <p:cNvSpPr/>
              <p:nvPr/>
            </p:nvSpPr>
            <p:spPr>
              <a:xfrm>
                <a:off x="133200" y="4662360"/>
                <a:ext cx="23040" cy="218052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55" name="CustomShape 20"/>
              <p:cNvSpPr/>
              <p:nvPr/>
            </p:nvSpPr>
            <p:spPr>
              <a:xfrm>
                <a:off x="223920" y="5041800"/>
                <a:ext cx="369000" cy="1801080"/>
              </a:xfrm>
              <a:custGeom>
                <a:avLst/>
                <a:gdLst/>
                <a:ahLst/>
                <a:rect l="l" t="t" r="r" b="b"/>
                <a:pathLst>
                  <a:path w="233" h="1135">
                    <a:moveTo>
                      <a:pt x="15" y="1135"/>
                    </a:moveTo>
                    <a:lnTo>
                      <a:pt x="0" y="1135"/>
                    </a:lnTo>
                    <a:lnTo>
                      <a:pt x="0" y="515"/>
                    </a:lnTo>
                    <a:lnTo>
                      <a:pt x="0" y="512"/>
                    </a:lnTo>
                    <a:lnTo>
                      <a:pt x="218" y="0"/>
                    </a:lnTo>
                    <a:lnTo>
                      <a:pt x="233" y="6"/>
                    </a:lnTo>
                    <a:lnTo>
                      <a:pt x="15" y="518"/>
                    </a:lnTo>
                    <a:lnTo>
                      <a:pt x="15" y="113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56" name="CustomShape 21"/>
              <p:cNvSpPr/>
              <p:nvPr/>
            </p:nvSpPr>
            <p:spPr>
              <a:xfrm>
                <a:off x="52560" y="448164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57" name="CustomShape 22"/>
              <p:cNvSpPr/>
              <p:nvPr/>
            </p:nvSpPr>
            <p:spPr>
              <a:xfrm>
                <a:off x="-14400" y="5627520"/>
                <a:ext cx="84960" cy="1215360"/>
              </a:xfrm>
              <a:custGeom>
                <a:avLst/>
                <a:gdLst/>
                <a:ahLst/>
                <a:rect l="l" t="t" r="r" b="b"/>
                <a:pathLst>
                  <a:path w="54" h="766">
                    <a:moveTo>
                      <a:pt x="54" y="766"/>
                    </a:moveTo>
                    <a:lnTo>
                      <a:pt x="36" y="766"/>
                    </a:lnTo>
                    <a:lnTo>
                      <a:pt x="36" y="149"/>
                    </a:lnTo>
                    <a:lnTo>
                      <a:pt x="0" y="3"/>
                    </a:lnTo>
                    <a:lnTo>
                      <a:pt x="18" y="0"/>
                    </a:lnTo>
                    <a:lnTo>
                      <a:pt x="54" y="146"/>
                    </a:lnTo>
                    <a:lnTo>
                      <a:pt x="54" y="76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58" name="CustomShape 23"/>
              <p:cNvSpPr/>
              <p:nvPr/>
            </p:nvSpPr>
            <p:spPr>
              <a:xfrm>
                <a:off x="527040" y="4867200"/>
                <a:ext cx="189720" cy="1882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59" name="CustomShape 24"/>
              <p:cNvSpPr/>
              <p:nvPr/>
            </p:nvSpPr>
            <p:spPr>
              <a:xfrm>
                <a:off x="309600" y="5423040"/>
                <a:ext cx="374040" cy="1424880"/>
              </a:xfrm>
              <a:custGeom>
                <a:avLst/>
                <a:gdLst/>
                <a:ahLst/>
                <a:rect l="l" t="t" r="r" b="b"/>
                <a:pathLst>
                  <a:path w="236" h="898">
                    <a:moveTo>
                      <a:pt x="18" y="898"/>
                    </a:moveTo>
                    <a:lnTo>
                      <a:pt x="0" y="898"/>
                    </a:lnTo>
                    <a:lnTo>
                      <a:pt x="0" y="515"/>
                    </a:lnTo>
                    <a:lnTo>
                      <a:pt x="3" y="512"/>
                    </a:lnTo>
                    <a:lnTo>
                      <a:pt x="221" y="0"/>
                    </a:lnTo>
                    <a:lnTo>
                      <a:pt x="236" y="6"/>
                    </a:lnTo>
                    <a:lnTo>
                      <a:pt x="18" y="518"/>
                    </a:lnTo>
                    <a:lnTo>
                      <a:pt x="18" y="898"/>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60" name="CustomShape 25"/>
              <p:cNvSpPr/>
              <p:nvPr/>
            </p:nvSpPr>
            <p:spPr>
              <a:xfrm>
                <a:off x="569880" y="5945040"/>
                <a:ext cx="151560" cy="912240"/>
              </a:xfrm>
              <a:custGeom>
                <a:avLst/>
                <a:gdLst/>
                <a:ahLst/>
                <a:rect l="l" t="t" r="r" b="b"/>
                <a:pathLst>
                  <a:path w="96" h="575">
                    <a:moveTo>
                      <a:pt x="15" y="575"/>
                    </a:moveTo>
                    <a:lnTo>
                      <a:pt x="0" y="569"/>
                    </a:lnTo>
                    <a:lnTo>
                      <a:pt x="81" y="383"/>
                    </a:lnTo>
                    <a:lnTo>
                      <a:pt x="81" y="0"/>
                    </a:lnTo>
                    <a:lnTo>
                      <a:pt x="96" y="0"/>
                    </a:lnTo>
                    <a:lnTo>
                      <a:pt x="96" y="386"/>
                    </a:lnTo>
                    <a:lnTo>
                      <a:pt x="15" y="57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61" name="CustomShape 26"/>
              <p:cNvSpPr/>
              <p:nvPr/>
            </p:nvSpPr>
            <p:spPr>
              <a:xfrm>
                <a:off x="612720" y="524664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62" name="CustomShape 27"/>
              <p:cNvSpPr/>
              <p:nvPr/>
            </p:nvSpPr>
            <p:spPr>
              <a:xfrm>
                <a:off x="612720" y="576432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63" name="CustomShape 28"/>
              <p:cNvSpPr/>
              <p:nvPr/>
            </p:nvSpPr>
            <p:spPr>
              <a:xfrm>
                <a:off x="669960" y="6330960"/>
                <a:ext cx="416880" cy="516960"/>
              </a:xfrm>
              <a:custGeom>
                <a:avLst/>
                <a:gdLst/>
                <a:ahLst/>
                <a:rect l="l" t="t" r="r" b="b"/>
                <a:pathLst>
                  <a:path w="263" h="326">
                    <a:moveTo>
                      <a:pt x="15" y="326"/>
                    </a:moveTo>
                    <a:lnTo>
                      <a:pt x="0" y="320"/>
                    </a:lnTo>
                    <a:lnTo>
                      <a:pt x="45" y="206"/>
                    </a:lnTo>
                    <a:lnTo>
                      <a:pt x="48" y="206"/>
                    </a:lnTo>
                    <a:lnTo>
                      <a:pt x="254" y="0"/>
                    </a:lnTo>
                    <a:lnTo>
                      <a:pt x="263" y="12"/>
                    </a:lnTo>
                    <a:lnTo>
                      <a:pt x="60" y="215"/>
                    </a:lnTo>
                    <a:lnTo>
                      <a:pt x="15" y="32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164" name="CustomShape 29"/>
              <p:cNvSpPr/>
              <p:nvPr/>
            </p:nvSpPr>
            <p:spPr>
              <a:xfrm>
                <a:off x="1049400" y="6221520"/>
                <a:ext cx="156600" cy="146880"/>
              </a:xfrm>
              <a:custGeom>
                <a:avLst/>
                <a:gdLst/>
                <a:ahLst/>
                <a:rect l="l" t="t"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grpSp>
        <p:grpSp>
          <p:nvGrpSpPr>
            <p:cNvPr id="165" name="Group 30"/>
            <p:cNvGrpSpPr/>
            <p:nvPr/>
          </p:nvGrpSpPr>
          <p:grpSpPr>
            <a:xfrm>
              <a:off x="11364840" y="0"/>
              <a:ext cx="673920" cy="6847920"/>
              <a:chOff x="11364840" y="0"/>
              <a:chExt cx="673920" cy="6847920"/>
            </a:xfrm>
          </p:grpSpPr>
          <p:sp>
            <p:nvSpPr>
              <p:cNvPr id="166" name="CustomShape 31"/>
              <p:cNvSpPr/>
              <p:nvPr/>
            </p:nvSpPr>
            <p:spPr>
              <a:xfrm>
                <a:off x="11484000" y="0"/>
                <a:ext cx="416880" cy="511920"/>
              </a:xfrm>
              <a:custGeom>
                <a:avLst/>
                <a:gdLst/>
                <a:ahLst/>
                <a:rect l="l" t="t" r="r" b="b"/>
                <a:pathLst>
                  <a:path w="263" h="323">
                    <a:moveTo>
                      <a:pt x="12" y="323"/>
                    </a:moveTo>
                    <a:lnTo>
                      <a:pt x="0" y="314"/>
                    </a:lnTo>
                    <a:lnTo>
                      <a:pt x="203" y="108"/>
                    </a:lnTo>
                    <a:lnTo>
                      <a:pt x="248" y="0"/>
                    </a:lnTo>
                    <a:lnTo>
                      <a:pt x="263" y="6"/>
                    </a:lnTo>
                    <a:lnTo>
                      <a:pt x="218" y="117"/>
                    </a:lnTo>
                    <a:lnTo>
                      <a:pt x="218" y="117"/>
                    </a:lnTo>
                    <a:lnTo>
                      <a:pt x="12" y="323"/>
                    </a:ln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167" name="CustomShape 32"/>
              <p:cNvSpPr/>
              <p:nvPr/>
            </p:nvSpPr>
            <p:spPr>
              <a:xfrm>
                <a:off x="11364840" y="474840"/>
                <a:ext cx="156600" cy="151560"/>
              </a:xfrm>
              <a:custGeom>
                <a:avLst/>
                <a:gdLst/>
                <a:ahLst/>
                <a:rect l="l" t="t"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168" name="CustomShape 33"/>
              <p:cNvSpPr/>
              <p:nvPr/>
            </p:nvSpPr>
            <p:spPr>
              <a:xfrm>
                <a:off x="11631600" y="1539720"/>
                <a:ext cx="18828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169" name="CustomShape 34"/>
              <p:cNvSpPr/>
              <p:nvPr/>
            </p:nvSpPr>
            <p:spPr>
              <a:xfrm>
                <a:off x="11531520" y="5694480"/>
                <a:ext cx="297720" cy="1153440"/>
              </a:xfrm>
              <a:custGeom>
                <a:avLst/>
                <a:gdLst/>
                <a:ahLst/>
                <a:rect l="l" t="t" r="r" b="b"/>
                <a:pathLst>
                  <a:path w="188" h="727">
                    <a:moveTo>
                      <a:pt x="15" y="727"/>
                    </a:moveTo>
                    <a:lnTo>
                      <a:pt x="0" y="727"/>
                    </a:lnTo>
                    <a:lnTo>
                      <a:pt x="0" y="407"/>
                    </a:lnTo>
                    <a:lnTo>
                      <a:pt x="0" y="407"/>
                    </a:lnTo>
                    <a:lnTo>
                      <a:pt x="176" y="0"/>
                    </a:lnTo>
                    <a:lnTo>
                      <a:pt x="188" y="6"/>
                    </a:lnTo>
                    <a:lnTo>
                      <a:pt x="15" y="410"/>
                    </a:lnTo>
                    <a:lnTo>
                      <a:pt x="15" y="727"/>
                    </a:ln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170" name="CustomShape 35"/>
              <p:cNvSpPr/>
              <p:nvPr/>
            </p:nvSpPr>
            <p:spPr>
              <a:xfrm>
                <a:off x="11773080" y="5551560"/>
                <a:ext cx="156600" cy="154800"/>
              </a:xfrm>
              <a:custGeom>
                <a:avLst/>
                <a:gdLst/>
                <a:ahLst/>
                <a:rect l="l" t="t"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171" name="CustomShape 36"/>
              <p:cNvSpPr/>
              <p:nvPr/>
            </p:nvSpPr>
            <p:spPr>
              <a:xfrm>
                <a:off x="11711160" y="4680"/>
                <a:ext cx="304200" cy="1544040"/>
              </a:xfrm>
              <a:custGeom>
                <a:avLst/>
                <a:gdLst/>
                <a:ahLst/>
                <a:rect l="l" t="t"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172" name="CustomShape 37"/>
              <p:cNvSpPr/>
              <p:nvPr/>
            </p:nvSpPr>
            <p:spPr>
              <a:xfrm>
                <a:off x="11636280" y="4867200"/>
                <a:ext cx="188280" cy="1882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173" name="CustomShape 38"/>
              <p:cNvSpPr/>
              <p:nvPr/>
            </p:nvSpPr>
            <p:spPr>
              <a:xfrm>
                <a:off x="11441160" y="5046840"/>
                <a:ext cx="307080" cy="1801080"/>
              </a:xfrm>
              <a:custGeom>
                <a:avLst/>
                <a:gdLst/>
                <a:ahLst/>
                <a:rect l="l" t="t"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174" name="CustomShape 39"/>
              <p:cNvSpPr/>
              <p:nvPr/>
            </p:nvSpPr>
            <p:spPr>
              <a:xfrm>
                <a:off x="11849040" y="6416640"/>
                <a:ext cx="189720" cy="1882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175" name="CustomShape 40"/>
              <p:cNvSpPr/>
              <p:nvPr/>
            </p:nvSpPr>
            <p:spPr>
              <a:xfrm>
                <a:off x="11939760" y="6595920"/>
                <a:ext cx="23040" cy="251640"/>
              </a:xfrm>
              <a:prstGeom prst="rect">
                <a:avLst/>
              </a:pr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grpSp>
      </p:grpSp>
      <p:sp>
        <p:nvSpPr>
          <p:cNvPr id="176" name="PlaceHolder 41"/>
          <p:cNvSpPr>
            <a:spLocks noGrp="1"/>
          </p:cNvSpPr>
          <p:nvPr>
            <p:ph type="title"/>
          </p:nvPr>
        </p:nvSpPr>
        <p:spPr>
          <a:xfrm>
            <a:off x="609480" y="273600"/>
            <a:ext cx="10972440" cy="1144800"/>
          </a:xfrm>
          <a:prstGeom prst="rect">
            <a:avLst/>
          </a:prstGeom>
        </p:spPr>
        <p:txBody>
          <a:bodyPr lIns="0" rIns="0" tIns="0" bIns="0" anchor="ctr"/>
          <a:p>
            <a:pPr algn="ctr"/>
            <a:r>
              <a:rPr b="0" lang="en-IN" sz="4400" spc="-1" strike="noStrike">
                <a:latin typeface="Arial"/>
              </a:rPr>
              <a:t>Click to edit the title text format</a:t>
            </a:r>
            <a:endParaRPr b="0" lang="en-IN" sz="4400" spc="-1" strike="noStrike">
              <a:latin typeface="Arial"/>
            </a:endParaRPr>
          </a:p>
        </p:txBody>
      </p:sp>
      <p:sp>
        <p:nvSpPr>
          <p:cNvPr id="177" name="PlaceHolder 4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214" name="Picture 2" descr=""/>
          <p:cNvPicPr/>
          <p:nvPr/>
        </p:nvPicPr>
        <p:blipFill>
          <a:blip r:embed="rId3"/>
          <a:stretch/>
        </p:blipFill>
        <p:spPr>
          <a:xfrm>
            <a:off x="0" y="0"/>
            <a:ext cx="12191400" cy="6857280"/>
          </a:xfrm>
          <a:prstGeom prst="rect">
            <a:avLst/>
          </a:prstGeom>
          <a:ln>
            <a:noFill/>
          </a:ln>
        </p:spPr>
      </p:pic>
      <p:grpSp>
        <p:nvGrpSpPr>
          <p:cNvPr id="215" name="Group 1"/>
          <p:cNvGrpSpPr/>
          <p:nvPr/>
        </p:nvGrpSpPr>
        <p:grpSpPr>
          <a:xfrm>
            <a:off x="-14400" y="0"/>
            <a:ext cx="12053160" cy="6857280"/>
            <a:chOff x="-14400" y="0"/>
            <a:chExt cx="12053160" cy="6857280"/>
          </a:xfrm>
        </p:grpSpPr>
        <p:grpSp>
          <p:nvGrpSpPr>
            <p:cNvPr id="216" name="Group 2"/>
            <p:cNvGrpSpPr/>
            <p:nvPr/>
          </p:nvGrpSpPr>
          <p:grpSpPr>
            <a:xfrm>
              <a:off x="-14400" y="0"/>
              <a:ext cx="1220400" cy="6857280"/>
              <a:chOff x="-14400" y="0"/>
              <a:chExt cx="1220400" cy="6857280"/>
            </a:xfrm>
          </p:grpSpPr>
          <p:sp>
            <p:nvSpPr>
              <p:cNvPr id="217" name="CustomShape 3"/>
              <p:cNvSpPr/>
              <p:nvPr/>
            </p:nvSpPr>
            <p:spPr>
              <a:xfrm>
                <a:off x="114480" y="4680"/>
                <a:ext cx="23040" cy="218052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18" name="CustomShape 4"/>
              <p:cNvSpPr/>
              <p:nvPr/>
            </p:nvSpPr>
            <p:spPr>
              <a:xfrm>
                <a:off x="33480" y="217656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19" name="CustomShape 5"/>
              <p:cNvSpPr/>
              <p:nvPr/>
            </p:nvSpPr>
            <p:spPr>
              <a:xfrm>
                <a:off x="28440" y="4021200"/>
                <a:ext cx="189720" cy="1882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20" name="CustomShape 6"/>
              <p:cNvSpPr/>
              <p:nvPr/>
            </p:nvSpPr>
            <p:spPr>
              <a:xfrm>
                <a:off x="200160" y="4680"/>
                <a:ext cx="369000" cy="1810440"/>
              </a:xfrm>
              <a:custGeom>
                <a:avLst/>
                <a:gdLst/>
                <a:ahLst/>
                <a:rect l="l" t="t" r="r" b="b"/>
                <a:pathLst>
                  <a:path w="233" h="1141">
                    <a:moveTo>
                      <a:pt x="218" y="1141"/>
                    </a:moveTo>
                    <a:lnTo>
                      <a:pt x="0" y="626"/>
                    </a:lnTo>
                    <a:lnTo>
                      <a:pt x="0" y="0"/>
                    </a:lnTo>
                    <a:lnTo>
                      <a:pt x="15" y="0"/>
                    </a:lnTo>
                    <a:lnTo>
                      <a:pt x="15" y="623"/>
                    </a:lnTo>
                    <a:lnTo>
                      <a:pt x="233" y="1135"/>
                    </a:lnTo>
                    <a:lnTo>
                      <a:pt x="218" y="1141"/>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21" name="CustomShape 7"/>
              <p:cNvSpPr/>
              <p:nvPr/>
            </p:nvSpPr>
            <p:spPr>
              <a:xfrm>
                <a:off x="503280" y="1801800"/>
                <a:ext cx="189720" cy="188280"/>
              </a:xfrm>
              <a:custGeom>
                <a:avLst/>
                <a:gdLst/>
                <a:ahLst/>
                <a:rect l="l" t="t"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22" name="CustomShape 8"/>
              <p:cNvSpPr/>
              <p:nvPr/>
            </p:nvSpPr>
            <p:spPr>
              <a:xfrm>
                <a:off x="285840" y="4680"/>
                <a:ext cx="369000" cy="1429560"/>
              </a:xfrm>
              <a:custGeom>
                <a:avLst/>
                <a:gdLst/>
                <a:ahLst/>
                <a:rect l="l" t="t" r="r" b="b"/>
                <a:pathLst>
                  <a:path w="233" h="901">
                    <a:moveTo>
                      <a:pt x="221" y="901"/>
                    </a:moveTo>
                    <a:lnTo>
                      <a:pt x="0" y="383"/>
                    </a:lnTo>
                    <a:lnTo>
                      <a:pt x="0" y="0"/>
                    </a:lnTo>
                    <a:lnTo>
                      <a:pt x="18" y="0"/>
                    </a:lnTo>
                    <a:lnTo>
                      <a:pt x="18" y="380"/>
                    </a:lnTo>
                    <a:lnTo>
                      <a:pt x="233" y="895"/>
                    </a:lnTo>
                    <a:lnTo>
                      <a:pt x="221" y="901"/>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23" name="CustomShape 9"/>
              <p:cNvSpPr/>
              <p:nvPr/>
            </p:nvSpPr>
            <p:spPr>
              <a:xfrm>
                <a:off x="546120" y="0"/>
                <a:ext cx="151560" cy="912240"/>
              </a:xfrm>
              <a:custGeom>
                <a:avLst/>
                <a:gdLst/>
                <a:ahLst/>
                <a:rect l="l" t="t" r="r" b="b"/>
                <a:pathLst>
                  <a:path w="96" h="575">
                    <a:moveTo>
                      <a:pt x="96" y="575"/>
                    </a:moveTo>
                    <a:lnTo>
                      <a:pt x="78" y="575"/>
                    </a:lnTo>
                    <a:lnTo>
                      <a:pt x="78" y="192"/>
                    </a:lnTo>
                    <a:lnTo>
                      <a:pt x="0" y="6"/>
                    </a:lnTo>
                    <a:lnTo>
                      <a:pt x="15" y="0"/>
                    </a:lnTo>
                    <a:lnTo>
                      <a:pt x="96" y="189"/>
                    </a:lnTo>
                    <a:lnTo>
                      <a:pt x="96" y="57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24" name="CustomShape 10"/>
              <p:cNvSpPr/>
              <p:nvPr/>
            </p:nvSpPr>
            <p:spPr>
              <a:xfrm>
                <a:off x="588960" y="1420920"/>
                <a:ext cx="189720" cy="189720"/>
              </a:xfrm>
              <a:custGeom>
                <a:avLst/>
                <a:gdLst/>
                <a:ahLst/>
                <a:rect l="l" t="t"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25" name="CustomShape 11"/>
              <p:cNvSpPr/>
              <p:nvPr/>
            </p:nvSpPr>
            <p:spPr>
              <a:xfrm>
                <a:off x="588960" y="90324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26" name="CustomShape 12"/>
              <p:cNvSpPr/>
              <p:nvPr/>
            </p:nvSpPr>
            <p:spPr>
              <a:xfrm>
                <a:off x="641520" y="0"/>
                <a:ext cx="421560" cy="526320"/>
              </a:xfrm>
              <a:custGeom>
                <a:avLst/>
                <a:gdLst/>
                <a:ahLst/>
                <a:rect l="l" t="t" r="r" b="b"/>
                <a:pathLst>
                  <a:path w="266" h="332">
                    <a:moveTo>
                      <a:pt x="257" y="332"/>
                    </a:moveTo>
                    <a:lnTo>
                      <a:pt x="48" y="123"/>
                    </a:lnTo>
                    <a:lnTo>
                      <a:pt x="0" y="6"/>
                    </a:lnTo>
                    <a:lnTo>
                      <a:pt x="15" y="0"/>
                    </a:lnTo>
                    <a:lnTo>
                      <a:pt x="63" y="114"/>
                    </a:lnTo>
                    <a:lnTo>
                      <a:pt x="266" y="320"/>
                    </a:lnTo>
                    <a:lnTo>
                      <a:pt x="257" y="332"/>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27" name="CustomShape 13"/>
              <p:cNvSpPr/>
              <p:nvPr/>
            </p:nvSpPr>
            <p:spPr>
              <a:xfrm>
                <a:off x="1020600" y="488880"/>
                <a:ext cx="161280" cy="146880"/>
              </a:xfrm>
              <a:custGeom>
                <a:avLst/>
                <a:gdLst/>
                <a:ahLst/>
                <a:rect l="l" t="t"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28" name="Line 14"/>
              <p:cNvSpPr/>
              <p:nvPr/>
            </p:nvSpPr>
            <p:spPr>
              <a:xfrm>
                <a:off x="-4680" y="9360"/>
                <a:ext cx="360" cy="360"/>
              </a:xfrm>
              <a:prstGeom prst="line">
                <a:avLst/>
              </a:prstGeom>
              <a:ln>
                <a:solidFill>
                  <a:srgbClr val="ffffff"/>
                </a:solidFill>
              </a:ln>
            </p:spPr>
            <p:style>
              <a:lnRef idx="0"/>
              <a:fillRef idx="0"/>
              <a:effectRef idx="0"/>
              <a:fontRef idx="minor"/>
            </p:style>
          </p:sp>
          <p:sp>
            <p:nvSpPr>
              <p:cNvPr id="229" name="CustomShape 15"/>
              <p:cNvSpPr/>
              <p:nvPr/>
            </p:nvSpPr>
            <p:spPr>
              <a:xfrm>
                <a:off x="9360" y="1801800"/>
                <a:ext cx="123120" cy="126360"/>
              </a:xfrm>
              <a:custGeom>
                <a:avLst/>
                <a:gdLst/>
                <a:ahLst/>
                <a:rect l="l" t="t" r="r" b="b"/>
                <a:pathLst>
                  <a:path w="78" h="80">
                    <a:moveTo>
                      <a:pt x="6" y="80"/>
                    </a:moveTo>
                    <a:lnTo>
                      <a:pt x="0" y="71"/>
                    </a:lnTo>
                    <a:lnTo>
                      <a:pt x="69" y="0"/>
                    </a:lnTo>
                    <a:lnTo>
                      <a:pt x="78" y="9"/>
                    </a:lnTo>
                    <a:lnTo>
                      <a:pt x="6" y="8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30" name="CustomShape 16"/>
              <p:cNvSpPr/>
              <p:nvPr/>
            </p:nvSpPr>
            <p:spPr>
              <a:xfrm>
                <a:off x="-9360" y="3549600"/>
                <a:ext cx="146880" cy="480240"/>
              </a:xfrm>
              <a:custGeom>
                <a:avLst/>
                <a:gdLst/>
                <a:ahLst/>
                <a:rect l="l" t="t" r="r" b="b"/>
                <a:pathLst>
                  <a:path w="93" h="303">
                    <a:moveTo>
                      <a:pt x="93" y="303"/>
                    </a:moveTo>
                    <a:lnTo>
                      <a:pt x="78" y="303"/>
                    </a:lnTo>
                    <a:lnTo>
                      <a:pt x="78" y="78"/>
                    </a:lnTo>
                    <a:lnTo>
                      <a:pt x="0" y="12"/>
                    </a:lnTo>
                    <a:lnTo>
                      <a:pt x="12" y="0"/>
                    </a:lnTo>
                    <a:lnTo>
                      <a:pt x="93" y="69"/>
                    </a:lnTo>
                    <a:lnTo>
                      <a:pt x="93" y="303"/>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31" name="CustomShape 17"/>
              <p:cNvSpPr/>
              <p:nvPr/>
            </p:nvSpPr>
            <p:spPr>
              <a:xfrm>
                <a:off x="128520" y="1382760"/>
                <a:ext cx="142200" cy="475560"/>
              </a:xfrm>
              <a:custGeom>
                <a:avLst/>
                <a:gdLst/>
                <a:ahLst/>
                <a:rect l="l" t="t" r="r" b="b"/>
                <a:pathLst>
                  <a:path w="90" h="300">
                    <a:moveTo>
                      <a:pt x="90" y="300"/>
                    </a:moveTo>
                    <a:lnTo>
                      <a:pt x="78" y="300"/>
                    </a:lnTo>
                    <a:lnTo>
                      <a:pt x="78" y="84"/>
                    </a:lnTo>
                    <a:lnTo>
                      <a:pt x="0" y="9"/>
                    </a:lnTo>
                    <a:lnTo>
                      <a:pt x="9" y="0"/>
                    </a:lnTo>
                    <a:lnTo>
                      <a:pt x="90" y="81"/>
                    </a:lnTo>
                    <a:lnTo>
                      <a:pt x="90" y="300"/>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32" name="CustomShape 18"/>
              <p:cNvSpPr/>
              <p:nvPr/>
            </p:nvSpPr>
            <p:spPr>
              <a:xfrm>
                <a:off x="204840" y="1849320"/>
                <a:ext cx="113760" cy="107280"/>
              </a:xfrm>
              <a:custGeom>
                <a:avLst/>
                <a:gdLst/>
                <a:ahLst/>
                <a:rect l="l" t="t"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33" name="CustomShape 19"/>
              <p:cNvSpPr/>
              <p:nvPr/>
            </p:nvSpPr>
            <p:spPr>
              <a:xfrm>
                <a:off x="133200" y="4662360"/>
                <a:ext cx="23040" cy="2180520"/>
              </a:xfrm>
              <a:prstGeom prst="rect">
                <a:avLst/>
              </a:pr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34" name="CustomShape 20"/>
              <p:cNvSpPr/>
              <p:nvPr/>
            </p:nvSpPr>
            <p:spPr>
              <a:xfrm>
                <a:off x="223920" y="5041800"/>
                <a:ext cx="369000" cy="1801080"/>
              </a:xfrm>
              <a:custGeom>
                <a:avLst/>
                <a:gdLst/>
                <a:ahLst/>
                <a:rect l="l" t="t" r="r" b="b"/>
                <a:pathLst>
                  <a:path w="233" h="1135">
                    <a:moveTo>
                      <a:pt x="15" y="1135"/>
                    </a:moveTo>
                    <a:lnTo>
                      <a:pt x="0" y="1135"/>
                    </a:lnTo>
                    <a:lnTo>
                      <a:pt x="0" y="515"/>
                    </a:lnTo>
                    <a:lnTo>
                      <a:pt x="0" y="512"/>
                    </a:lnTo>
                    <a:lnTo>
                      <a:pt x="218" y="0"/>
                    </a:lnTo>
                    <a:lnTo>
                      <a:pt x="233" y="6"/>
                    </a:lnTo>
                    <a:lnTo>
                      <a:pt x="15" y="518"/>
                    </a:lnTo>
                    <a:lnTo>
                      <a:pt x="15" y="113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35" name="CustomShape 21"/>
              <p:cNvSpPr/>
              <p:nvPr/>
            </p:nvSpPr>
            <p:spPr>
              <a:xfrm>
                <a:off x="52560" y="448164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36" name="CustomShape 22"/>
              <p:cNvSpPr/>
              <p:nvPr/>
            </p:nvSpPr>
            <p:spPr>
              <a:xfrm>
                <a:off x="-14400" y="5627520"/>
                <a:ext cx="84960" cy="1215360"/>
              </a:xfrm>
              <a:custGeom>
                <a:avLst/>
                <a:gdLst/>
                <a:ahLst/>
                <a:rect l="l" t="t" r="r" b="b"/>
                <a:pathLst>
                  <a:path w="54" h="766">
                    <a:moveTo>
                      <a:pt x="54" y="766"/>
                    </a:moveTo>
                    <a:lnTo>
                      <a:pt x="36" y="766"/>
                    </a:lnTo>
                    <a:lnTo>
                      <a:pt x="36" y="149"/>
                    </a:lnTo>
                    <a:lnTo>
                      <a:pt x="0" y="3"/>
                    </a:lnTo>
                    <a:lnTo>
                      <a:pt x="18" y="0"/>
                    </a:lnTo>
                    <a:lnTo>
                      <a:pt x="54" y="146"/>
                    </a:lnTo>
                    <a:lnTo>
                      <a:pt x="54" y="76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37" name="CustomShape 23"/>
              <p:cNvSpPr/>
              <p:nvPr/>
            </p:nvSpPr>
            <p:spPr>
              <a:xfrm>
                <a:off x="527040" y="4867200"/>
                <a:ext cx="189720" cy="1882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38" name="CustomShape 24"/>
              <p:cNvSpPr/>
              <p:nvPr/>
            </p:nvSpPr>
            <p:spPr>
              <a:xfrm>
                <a:off x="309600" y="5423040"/>
                <a:ext cx="374040" cy="1424880"/>
              </a:xfrm>
              <a:custGeom>
                <a:avLst/>
                <a:gdLst/>
                <a:ahLst/>
                <a:rect l="l" t="t" r="r" b="b"/>
                <a:pathLst>
                  <a:path w="236" h="898">
                    <a:moveTo>
                      <a:pt x="18" y="898"/>
                    </a:moveTo>
                    <a:lnTo>
                      <a:pt x="0" y="898"/>
                    </a:lnTo>
                    <a:lnTo>
                      <a:pt x="0" y="515"/>
                    </a:lnTo>
                    <a:lnTo>
                      <a:pt x="3" y="512"/>
                    </a:lnTo>
                    <a:lnTo>
                      <a:pt x="221" y="0"/>
                    </a:lnTo>
                    <a:lnTo>
                      <a:pt x="236" y="6"/>
                    </a:lnTo>
                    <a:lnTo>
                      <a:pt x="18" y="518"/>
                    </a:lnTo>
                    <a:lnTo>
                      <a:pt x="18" y="898"/>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39" name="CustomShape 25"/>
              <p:cNvSpPr/>
              <p:nvPr/>
            </p:nvSpPr>
            <p:spPr>
              <a:xfrm>
                <a:off x="569880" y="5945040"/>
                <a:ext cx="151560" cy="912240"/>
              </a:xfrm>
              <a:custGeom>
                <a:avLst/>
                <a:gdLst/>
                <a:ahLst/>
                <a:rect l="l" t="t" r="r" b="b"/>
                <a:pathLst>
                  <a:path w="96" h="575">
                    <a:moveTo>
                      <a:pt x="15" y="575"/>
                    </a:moveTo>
                    <a:lnTo>
                      <a:pt x="0" y="569"/>
                    </a:lnTo>
                    <a:lnTo>
                      <a:pt x="81" y="383"/>
                    </a:lnTo>
                    <a:lnTo>
                      <a:pt x="81" y="0"/>
                    </a:lnTo>
                    <a:lnTo>
                      <a:pt x="96" y="0"/>
                    </a:lnTo>
                    <a:lnTo>
                      <a:pt x="96" y="386"/>
                    </a:lnTo>
                    <a:lnTo>
                      <a:pt x="15" y="575"/>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40" name="CustomShape 26"/>
              <p:cNvSpPr/>
              <p:nvPr/>
            </p:nvSpPr>
            <p:spPr>
              <a:xfrm>
                <a:off x="612720" y="524664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41" name="CustomShape 27"/>
              <p:cNvSpPr/>
              <p:nvPr/>
            </p:nvSpPr>
            <p:spPr>
              <a:xfrm>
                <a:off x="612720" y="5764320"/>
                <a:ext cx="18972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42" name="CustomShape 28"/>
              <p:cNvSpPr/>
              <p:nvPr/>
            </p:nvSpPr>
            <p:spPr>
              <a:xfrm>
                <a:off x="669960" y="6330960"/>
                <a:ext cx="416880" cy="516960"/>
              </a:xfrm>
              <a:custGeom>
                <a:avLst/>
                <a:gdLst/>
                <a:ahLst/>
                <a:rect l="l" t="t" r="r" b="b"/>
                <a:pathLst>
                  <a:path w="263" h="326">
                    <a:moveTo>
                      <a:pt x="15" y="326"/>
                    </a:moveTo>
                    <a:lnTo>
                      <a:pt x="0" y="320"/>
                    </a:lnTo>
                    <a:lnTo>
                      <a:pt x="45" y="206"/>
                    </a:lnTo>
                    <a:lnTo>
                      <a:pt x="48" y="206"/>
                    </a:lnTo>
                    <a:lnTo>
                      <a:pt x="254" y="0"/>
                    </a:lnTo>
                    <a:lnTo>
                      <a:pt x="263" y="12"/>
                    </a:lnTo>
                    <a:lnTo>
                      <a:pt x="60" y="215"/>
                    </a:lnTo>
                    <a:lnTo>
                      <a:pt x="15" y="326"/>
                    </a:ln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sp>
            <p:nvSpPr>
              <p:cNvPr id="243" name="CustomShape 29"/>
              <p:cNvSpPr/>
              <p:nvPr/>
            </p:nvSpPr>
            <p:spPr>
              <a:xfrm>
                <a:off x="1049400" y="6221520"/>
                <a:ext cx="156600" cy="146880"/>
              </a:xfrm>
              <a:custGeom>
                <a:avLst/>
                <a:gdLst/>
                <a:ahLst/>
                <a:rect l="l" t="t"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rotWithShape="0">
                <a:gsLst>
                  <a:gs pos="0">
                    <a:schemeClr val="tx2"/>
                  </a:gs>
                  <a:gs pos="100000">
                    <a:schemeClr val="bg2">
                      <a:lumMod val="60000"/>
                      <a:lumOff val="40000"/>
                    </a:schemeClr>
                  </a:gs>
                </a:gsLst>
                <a:lin ang="5400000"/>
              </a:gradFill>
              <a:ln>
                <a:noFill/>
              </a:ln>
            </p:spPr>
            <p:style>
              <a:lnRef idx="0"/>
              <a:fillRef idx="0"/>
              <a:effectRef idx="0"/>
              <a:fontRef idx="minor"/>
            </p:style>
          </p:sp>
        </p:grpSp>
        <p:grpSp>
          <p:nvGrpSpPr>
            <p:cNvPr id="244" name="Group 30"/>
            <p:cNvGrpSpPr/>
            <p:nvPr/>
          </p:nvGrpSpPr>
          <p:grpSpPr>
            <a:xfrm>
              <a:off x="11364840" y="0"/>
              <a:ext cx="673920" cy="6847920"/>
              <a:chOff x="11364840" y="0"/>
              <a:chExt cx="673920" cy="6847920"/>
            </a:xfrm>
          </p:grpSpPr>
          <p:sp>
            <p:nvSpPr>
              <p:cNvPr id="245" name="CustomShape 31"/>
              <p:cNvSpPr/>
              <p:nvPr/>
            </p:nvSpPr>
            <p:spPr>
              <a:xfrm>
                <a:off x="11484000" y="0"/>
                <a:ext cx="416880" cy="511920"/>
              </a:xfrm>
              <a:custGeom>
                <a:avLst/>
                <a:gdLst/>
                <a:ahLst/>
                <a:rect l="l" t="t" r="r" b="b"/>
                <a:pathLst>
                  <a:path w="263" h="323">
                    <a:moveTo>
                      <a:pt x="12" y="323"/>
                    </a:moveTo>
                    <a:lnTo>
                      <a:pt x="0" y="314"/>
                    </a:lnTo>
                    <a:lnTo>
                      <a:pt x="203" y="108"/>
                    </a:lnTo>
                    <a:lnTo>
                      <a:pt x="248" y="0"/>
                    </a:lnTo>
                    <a:lnTo>
                      <a:pt x="263" y="6"/>
                    </a:lnTo>
                    <a:lnTo>
                      <a:pt x="218" y="117"/>
                    </a:lnTo>
                    <a:lnTo>
                      <a:pt x="218" y="117"/>
                    </a:lnTo>
                    <a:lnTo>
                      <a:pt x="12" y="323"/>
                    </a:ln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246" name="CustomShape 32"/>
              <p:cNvSpPr/>
              <p:nvPr/>
            </p:nvSpPr>
            <p:spPr>
              <a:xfrm>
                <a:off x="11364840" y="474840"/>
                <a:ext cx="156600" cy="151560"/>
              </a:xfrm>
              <a:custGeom>
                <a:avLst/>
                <a:gdLst/>
                <a:ahLst/>
                <a:rect l="l" t="t"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247" name="CustomShape 33"/>
              <p:cNvSpPr/>
              <p:nvPr/>
            </p:nvSpPr>
            <p:spPr>
              <a:xfrm>
                <a:off x="11631600" y="1539720"/>
                <a:ext cx="188280" cy="1897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248" name="CustomShape 34"/>
              <p:cNvSpPr/>
              <p:nvPr/>
            </p:nvSpPr>
            <p:spPr>
              <a:xfrm>
                <a:off x="11531520" y="5694480"/>
                <a:ext cx="297720" cy="1153440"/>
              </a:xfrm>
              <a:custGeom>
                <a:avLst/>
                <a:gdLst/>
                <a:ahLst/>
                <a:rect l="l" t="t" r="r" b="b"/>
                <a:pathLst>
                  <a:path w="188" h="727">
                    <a:moveTo>
                      <a:pt x="15" y="727"/>
                    </a:moveTo>
                    <a:lnTo>
                      <a:pt x="0" y="727"/>
                    </a:lnTo>
                    <a:lnTo>
                      <a:pt x="0" y="407"/>
                    </a:lnTo>
                    <a:lnTo>
                      <a:pt x="0" y="407"/>
                    </a:lnTo>
                    <a:lnTo>
                      <a:pt x="176" y="0"/>
                    </a:lnTo>
                    <a:lnTo>
                      <a:pt x="188" y="6"/>
                    </a:lnTo>
                    <a:lnTo>
                      <a:pt x="15" y="410"/>
                    </a:lnTo>
                    <a:lnTo>
                      <a:pt x="15" y="727"/>
                    </a:ln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249" name="CustomShape 35"/>
              <p:cNvSpPr/>
              <p:nvPr/>
            </p:nvSpPr>
            <p:spPr>
              <a:xfrm>
                <a:off x="11773080" y="5551560"/>
                <a:ext cx="156600" cy="154800"/>
              </a:xfrm>
              <a:custGeom>
                <a:avLst/>
                <a:gdLst/>
                <a:ahLst/>
                <a:rect l="l" t="t"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250" name="CustomShape 36"/>
              <p:cNvSpPr/>
              <p:nvPr/>
            </p:nvSpPr>
            <p:spPr>
              <a:xfrm>
                <a:off x="11711160" y="4680"/>
                <a:ext cx="304200" cy="1544040"/>
              </a:xfrm>
              <a:custGeom>
                <a:avLst/>
                <a:gdLst/>
                <a:ahLst/>
                <a:rect l="l" t="t"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251" name="CustomShape 37"/>
              <p:cNvSpPr/>
              <p:nvPr/>
            </p:nvSpPr>
            <p:spPr>
              <a:xfrm>
                <a:off x="11636280" y="4867200"/>
                <a:ext cx="188280" cy="1882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252" name="CustomShape 38"/>
              <p:cNvSpPr/>
              <p:nvPr/>
            </p:nvSpPr>
            <p:spPr>
              <a:xfrm>
                <a:off x="11441160" y="5046840"/>
                <a:ext cx="307080" cy="1801080"/>
              </a:xfrm>
              <a:custGeom>
                <a:avLst/>
                <a:gdLst/>
                <a:ahLst/>
                <a:rect l="l" t="t"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253" name="CustomShape 39"/>
              <p:cNvSpPr/>
              <p:nvPr/>
            </p:nvSpPr>
            <p:spPr>
              <a:xfrm>
                <a:off x="11849040" y="6416640"/>
                <a:ext cx="189720" cy="18828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sp>
            <p:nvSpPr>
              <p:cNvPr id="254" name="CustomShape 40"/>
              <p:cNvSpPr/>
              <p:nvPr/>
            </p:nvSpPr>
            <p:spPr>
              <a:xfrm>
                <a:off x="11939760" y="6595920"/>
                <a:ext cx="23040" cy="251640"/>
              </a:xfrm>
              <a:prstGeom prst="rect">
                <a:avLst/>
              </a:prstGeom>
              <a:gradFill rotWithShape="0">
                <a:gsLst>
                  <a:gs pos="0">
                    <a:schemeClr val="tx2">
                      <a:alpha val="80000"/>
                    </a:schemeClr>
                  </a:gs>
                  <a:gs pos="100000">
                    <a:schemeClr val="bg2">
                      <a:lumMod val="60000"/>
                      <a:lumOff val="40000"/>
                      <a:alpha val="60000"/>
                    </a:schemeClr>
                  </a:gs>
                </a:gsLst>
                <a:lin ang="5400000"/>
              </a:gradFill>
              <a:ln>
                <a:noFill/>
              </a:ln>
            </p:spPr>
            <p:style>
              <a:lnRef idx="0"/>
              <a:fillRef idx="0"/>
              <a:effectRef idx="0"/>
              <a:fontRef idx="minor"/>
            </p:style>
          </p:sp>
        </p:grpSp>
      </p:grpSp>
      <p:sp>
        <p:nvSpPr>
          <p:cNvPr id="255" name="PlaceHolder 41"/>
          <p:cNvSpPr>
            <a:spLocks noGrp="1"/>
          </p:cNvSpPr>
          <p:nvPr>
            <p:ph type="title"/>
          </p:nvPr>
        </p:nvSpPr>
        <p:spPr>
          <a:xfrm>
            <a:off x="609480" y="273600"/>
            <a:ext cx="10972440" cy="1144800"/>
          </a:xfrm>
          <a:prstGeom prst="rect">
            <a:avLst/>
          </a:prstGeom>
        </p:spPr>
        <p:txBody>
          <a:bodyPr lIns="0" rIns="0" tIns="0" bIns="0" anchor="ctr"/>
          <a:p>
            <a:pPr algn="ctr"/>
            <a:r>
              <a:rPr b="0" lang="en-IN" sz="4400" spc="-1" strike="noStrike">
                <a:latin typeface="Arial"/>
              </a:rPr>
              <a:t>Click to edit the title text format</a:t>
            </a:r>
            <a:endParaRPr b="0" lang="en-IN" sz="4400" spc="-1" strike="noStrike">
              <a:latin typeface="Arial"/>
            </a:endParaRPr>
          </a:p>
        </p:txBody>
      </p:sp>
      <p:sp>
        <p:nvSpPr>
          <p:cNvPr id="256" name="PlaceHolder 4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s/_rels/slide1.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image" Target="../media/image9.png"/><Relationship Id="rId3" Type="http://schemas.openxmlformats.org/officeDocument/2006/relationships/slideLayout" Target="../slideLayouts/slideLayout3.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slideLayout" Target="../slideLayouts/slideLayout25.xml"/>
</Relationships>
</file>

<file path=ppt/slides/_rels/slide9.xml.rels><?xml version="1.0" encoding="UTF-8"?>
<Relationships xmlns="http://schemas.openxmlformats.org/package/2006/relationships"><Relationship Id="rId1" Type="http://schemas.openxmlformats.org/officeDocument/2006/relationships/image" Target="../media/image12.jpeg"/><Relationship Id="rId2" Type="http://schemas.openxmlformats.org/officeDocument/2006/relationships/slideLayout" Target="../slideLayouts/slideLayout2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93" name="CustomShape 1"/>
          <p:cNvSpPr/>
          <p:nvPr/>
        </p:nvSpPr>
        <p:spPr>
          <a:xfrm>
            <a:off x="1752480" y="4470480"/>
            <a:ext cx="8790840" cy="2386800"/>
          </a:xfrm>
          <a:prstGeom prst="rect">
            <a:avLst/>
          </a:prstGeom>
          <a:noFill/>
          <a:ln>
            <a:noFill/>
          </a:ln>
        </p:spPr>
        <p:style>
          <a:lnRef idx="0"/>
          <a:fillRef idx="0"/>
          <a:effectRef idx="0"/>
          <a:fontRef idx="minor"/>
        </p:style>
        <p:txBody>
          <a:bodyPr lIns="90000" rIns="90000" tIns="45000" bIns="45000" anchor="b"/>
          <a:p>
            <a:pPr algn="ctr">
              <a:lnSpc>
                <a:spcPct val="90000"/>
              </a:lnSpc>
            </a:pPr>
            <a:br/>
            <a:br/>
            <a:br/>
            <a:r>
              <a:rPr b="1" lang="en-IN" sz="2000" spc="-1" strike="noStrike" cap="all">
                <a:solidFill>
                  <a:srgbClr val="ffffff"/>
                </a:solidFill>
                <a:latin typeface="Arial"/>
              </a:rPr>
              <a:t>DEPARTMENT OF ELECTRONICS AND COMMUNICATION ENGINEERING</a:t>
            </a:r>
            <a:br/>
            <a:br/>
            <a:r>
              <a:rPr b="1" lang="en-IN" sz="2000" spc="-1" strike="noStrike" cap="all">
                <a:solidFill>
                  <a:srgbClr val="ffffff"/>
                </a:solidFill>
                <a:latin typeface="Arial"/>
              </a:rPr>
              <a:t>MOTILAL NEHRU NATIONAL INSTITUTE OF TECHNOLOGY</a:t>
            </a:r>
            <a:br/>
            <a:r>
              <a:rPr b="1" lang="en-IN" sz="2000" spc="-1" strike="noStrike" cap="all">
                <a:solidFill>
                  <a:srgbClr val="ffffff"/>
                </a:solidFill>
                <a:latin typeface="Arial"/>
              </a:rPr>
              <a:t>ALLAHABAD, PRAYAGRAJ, UTTAR PRADESH, 211004, INDIA</a:t>
            </a:r>
            <a:br/>
            <a:br/>
            <a:endParaRPr b="0" lang="en-IN" sz="2000" spc="-1" strike="noStrike">
              <a:latin typeface="Arial"/>
            </a:endParaRPr>
          </a:p>
        </p:txBody>
      </p:sp>
      <p:sp>
        <p:nvSpPr>
          <p:cNvPr id="294" name="CustomShape 2"/>
          <p:cNvSpPr/>
          <p:nvPr/>
        </p:nvSpPr>
        <p:spPr>
          <a:xfrm>
            <a:off x="96840" y="970560"/>
            <a:ext cx="11775600" cy="1330920"/>
          </a:xfrm>
          <a:prstGeom prst="rect">
            <a:avLst/>
          </a:prstGeom>
          <a:noFill/>
          <a:ln>
            <a:noFill/>
          </a:ln>
        </p:spPr>
        <p:style>
          <a:lnRef idx="0"/>
          <a:fillRef idx="0"/>
          <a:effectRef idx="0"/>
          <a:fontRef idx="minor"/>
        </p:style>
        <p:txBody>
          <a:bodyPr lIns="90000" rIns="90000" tIns="45000" bIns="45000">
            <a:normAutofit/>
          </a:bodyPr>
          <a:p>
            <a:pPr algn="ctr">
              <a:lnSpc>
                <a:spcPct val="120000"/>
              </a:lnSpc>
              <a:spcBef>
                <a:spcPts val="1001"/>
              </a:spcBef>
            </a:pPr>
            <a:r>
              <a:rPr b="1" lang="en-IN" sz="3600" spc="-1" strike="noStrike" cap="all">
                <a:solidFill>
                  <a:srgbClr val="ffffff"/>
                </a:solidFill>
                <a:latin typeface="Tw Cen MT"/>
              </a:rPr>
              <a:t>Battery powered Smart Table Fan and Lamp</a:t>
            </a:r>
            <a:endParaRPr b="0" lang="en-IN" sz="3600" spc="-1" strike="noStrike">
              <a:latin typeface="Arial"/>
            </a:endParaRPr>
          </a:p>
        </p:txBody>
      </p:sp>
      <p:pic>
        <p:nvPicPr>
          <p:cNvPr id="295" name="Picture 4" descr=""/>
          <p:cNvPicPr/>
          <p:nvPr/>
        </p:nvPicPr>
        <p:blipFill>
          <a:blip r:embed="rId2"/>
          <a:stretch/>
        </p:blipFill>
        <p:spPr>
          <a:xfrm>
            <a:off x="4555800" y="1974240"/>
            <a:ext cx="3184920" cy="2714760"/>
          </a:xfrm>
          <a:prstGeom prst="rect">
            <a:avLst/>
          </a:prstGeom>
          <a:ln>
            <a:noFill/>
          </a:ln>
        </p:spPr>
      </p:pic>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7" name="CustomShape 1"/>
          <p:cNvSpPr/>
          <p:nvPr/>
        </p:nvSpPr>
        <p:spPr>
          <a:xfrm>
            <a:off x="1909080" y="0"/>
            <a:ext cx="9458640" cy="1918440"/>
          </a:xfrm>
          <a:prstGeom prst="rect">
            <a:avLst/>
          </a:prstGeom>
          <a:noFill/>
          <a:ln>
            <a:noFill/>
          </a:ln>
        </p:spPr>
        <p:style>
          <a:lnRef idx="0"/>
          <a:fillRef idx="0"/>
          <a:effectRef idx="0"/>
          <a:fontRef idx="minor"/>
        </p:style>
        <p:txBody>
          <a:bodyPr lIns="90000" rIns="90000" tIns="45000" bIns="45000"/>
          <a:p>
            <a:pPr>
              <a:lnSpc>
                <a:spcPct val="100000"/>
              </a:lnSpc>
            </a:pPr>
            <a:r>
              <a:rPr b="0" lang="en-IN" sz="4800" spc="-1" strike="noStrike" u="sng">
                <a:solidFill>
                  <a:srgbClr val="000000"/>
                </a:solidFill>
                <a:uFillTx/>
                <a:latin typeface="Tw Cen MT"/>
                <a:ea typeface="DejaVu Sans"/>
              </a:rPr>
              <a:t>BUDGET</a:t>
            </a:r>
            <a:r>
              <a:rPr b="0" lang="en-IN" sz="3600" spc="-1" strike="noStrike">
                <a:solidFill>
                  <a:srgbClr val="ffffff"/>
                </a:solidFill>
                <a:latin typeface="Tw Cen MT"/>
                <a:ea typeface="DejaVu Sans"/>
              </a:rPr>
              <a:t> </a:t>
            </a:r>
            <a:endParaRPr b="0" lang="en-IN" sz="3600" spc="-1" strike="noStrike">
              <a:latin typeface="Arial"/>
            </a:endParaRPr>
          </a:p>
          <a:p>
            <a:pPr>
              <a:lnSpc>
                <a:spcPct val="100000"/>
              </a:lnSpc>
            </a:pPr>
            <a:endParaRPr b="0" lang="en-IN" sz="3600" spc="-1" strike="noStrike">
              <a:latin typeface="Arial"/>
            </a:endParaRPr>
          </a:p>
          <a:p>
            <a:pPr>
              <a:lnSpc>
                <a:spcPct val="100000"/>
              </a:lnSpc>
            </a:pPr>
            <a:r>
              <a:rPr b="0" lang="en-IN" sz="3600" spc="-1" strike="noStrike">
                <a:solidFill>
                  <a:srgbClr val="ffffff"/>
                </a:solidFill>
                <a:latin typeface="Tw Cen MT"/>
                <a:ea typeface="DejaVu Sans"/>
              </a:rPr>
              <a:t> </a:t>
            </a:r>
            <a:endParaRPr b="0" lang="en-IN" sz="3600" spc="-1" strike="noStrike">
              <a:latin typeface="Arial"/>
            </a:endParaRPr>
          </a:p>
        </p:txBody>
      </p:sp>
      <p:graphicFrame>
        <p:nvGraphicFramePr>
          <p:cNvPr id="328" name="Table 2"/>
          <p:cNvGraphicFramePr/>
          <p:nvPr/>
        </p:nvGraphicFramePr>
        <p:xfrm>
          <a:off x="1909080" y="996120"/>
          <a:ext cx="8127360" cy="5399280"/>
        </p:xfrm>
        <a:graphic>
          <a:graphicData uri="http://schemas.openxmlformats.org/drawingml/2006/table">
            <a:tbl>
              <a:tblPr/>
              <a:tblGrid>
                <a:gridCol w="3999960"/>
                <a:gridCol w="4127760"/>
              </a:tblGrid>
              <a:tr h="457560">
                <a:tc>
                  <a:txBody>
                    <a:bodyPr/>
                    <a:p>
                      <a:pPr algn="ctr">
                        <a:lnSpc>
                          <a:spcPct val="100000"/>
                        </a:lnSpc>
                      </a:pPr>
                      <a:r>
                        <a:rPr b="1" lang="en-IN" sz="2400" spc="-1" strike="noStrike">
                          <a:solidFill>
                            <a:srgbClr val="ffffff"/>
                          </a:solidFill>
                          <a:latin typeface="Tw Cen MT"/>
                        </a:rPr>
                        <a:t>Component</a:t>
                      </a:r>
                      <a:endParaRPr b="0" lang="en-IN" sz="24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9acd4c"/>
                    </a:solidFill>
                  </a:tcPr>
                </a:tc>
                <a:tc>
                  <a:txBody>
                    <a:bodyPr/>
                    <a:p>
                      <a:pPr algn="ctr">
                        <a:lnSpc>
                          <a:spcPct val="100000"/>
                        </a:lnSpc>
                      </a:pPr>
                      <a:r>
                        <a:rPr b="1" lang="en-IN" sz="2400" spc="-1" strike="noStrike">
                          <a:solidFill>
                            <a:srgbClr val="ffffff"/>
                          </a:solidFill>
                          <a:latin typeface="Tw Cen MT"/>
                        </a:rPr>
                        <a:t>Price</a:t>
                      </a:r>
                      <a:endParaRPr b="0" lang="en-IN" sz="24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9acd4c"/>
                    </a:solidFill>
                  </a:tcPr>
                </a:tc>
              </a:tr>
              <a:tr h="914760">
                <a:tc>
                  <a:txBody>
                    <a:bodyPr/>
                    <a:p>
                      <a:pPr>
                        <a:lnSpc>
                          <a:spcPct val="100000"/>
                        </a:lnSpc>
                      </a:pPr>
                      <a:r>
                        <a:rPr b="0" lang="en-IN" sz="1800" spc="-1" strike="noStrike">
                          <a:solidFill>
                            <a:srgbClr val="000000"/>
                          </a:solidFill>
                          <a:latin typeface="Tw Cen MT"/>
                        </a:rPr>
                        <a:t>Development Board   (including Atmega32A, switches, capacitors, etc)</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deccf"/>
                    </a:solidFill>
                  </a:tcPr>
                </a:tc>
                <a:tc>
                  <a:txBody>
                    <a:bodyPr/>
                    <a:p>
                      <a:pPr algn="r">
                        <a:lnSpc>
                          <a:spcPct val="100000"/>
                        </a:lnSpc>
                      </a:pPr>
                      <a:r>
                        <a:rPr b="0" lang="en-IN" sz="1800" spc="-1" strike="noStrike">
                          <a:solidFill>
                            <a:srgbClr val="000000"/>
                          </a:solidFill>
                          <a:latin typeface="Tw Cen MT"/>
                        </a:rPr>
                        <a:t>400</a:t>
                      </a:r>
                      <a:endParaRPr b="0" lang="en-IN" sz="1800" spc="-1" strike="noStrike">
                        <a:latin typeface="Arial"/>
                      </a:endParaRPr>
                    </a:p>
                    <a:p>
                      <a:pPr algn="r">
                        <a:lnSpc>
                          <a:spcPct val="100000"/>
                        </a:lnSpc>
                      </a:pP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deccf"/>
                    </a:solidFill>
                  </a:tcPr>
                </a:tc>
              </a:tr>
              <a:tr h="366120">
                <a:tc>
                  <a:txBody>
                    <a:bodyPr/>
                    <a:p>
                      <a:pPr>
                        <a:lnSpc>
                          <a:spcPct val="100000"/>
                        </a:lnSpc>
                      </a:pPr>
                      <a:r>
                        <a:rPr b="0" lang="en-IN" sz="1800" spc="-1" strike="noStrike">
                          <a:solidFill>
                            <a:srgbClr val="000000"/>
                          </a:solidFill>
                          <a:latin typeface="Tw Cen MT"/>
                        </a:rPr>
                        <a:t>Fan </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ff6e8"/>
                    </a:solidFill>
                  </a:tcPr>
                </a:tc>
                <a:tc>
                  <a:txBody>
                    <a:bodyPr/>
                    <a:p>
                      <a:pPr algn="r">
                        <a:lnSpc>
                          <a:spcPct val="100000"/>
                        </a:lnSpc>
                      </a:pPr>
                      <a:r>
                        <a:rPr b="0" lang="en-IN" sz="1800" spc="-1" strike="noStrike">
                          <a:solidFill>
                            <a:srgbClr val="000000"/>
                          </a:solidFill>
                          <a:latin typeface="Tw Cen MT"/>
                        </a:rPr>
                        <a:t>140</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ff6e8"/>
                    </a:solidFill>
                  </a:tcPr>
                </a:tc>
              </a:tr>
              <a:tr h="366120">
                <a:tc>
                  <a:txBody>
                    <a:bodyPr/>
                    <a:p>
                      <a:pPr>
                        <a:lnSpc>
                          <a:spcPct val="100000"/>
                        </a:lnSpc>
                      </a:pPr>
                      <a:r>
                        <a:rPr b="0" lang="en-IN" sz="1800" spc="-1" strike="noStrike">
                          <a:solidFill>
                            <a:srgbClr val="000000"/>
                          </a:solidFill>
                          <a:latin typeface="Tw Cen MT"/>
                        </a:rPr>
                        <a:t>Light</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deccf"/>
                    </a:solidFill>
                  </a:tcPr>
                </a:tc>
                <a:tc>
                  <a:txBody>
                    <a:bodyPr/>
                    <a:p>
                      <a:pPr algn="r">
                        <a:lnSpc>
                          <a:spcPct val="100000"/>
                        </a:lnSpc>
                      </a:pPr>
                      <a:r>
                        <a:rPr b="0" lang="en-IN" sz="1800" spc="-1" strike="noStrike">
                          <a:solidFill>
                            <a:srgbClr val="000000"/>
                          </a:solidFill>
                          <a:latin typeface="Tw Cen MT"/>
                        </a:rPr>
                        <a:t>50</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deccf"/>
                    </a:solidFill>
                  </a:tcPr>
                </a:tc>
              </a:tr>
              <a:tr h="366120">
                <a:tc>
                  <a:txBody>
                    <a:bodyPr/>
                    <a:p>
                      <a:pPr>
                        <a:lnSpc>
                          <a:spcPct val="100000"/>
                        </a:lnSpc>
                      </a:pPr>
                      <a:r>
                        <a:rPr b="0" lang="en-IN" sz="1800" spc="-1" strike="noStrike">
                          <a:solidFill>
                            <a:srgbClr val="000000"/>
                          </a:solidFill>
                          <a:latin typeface="Tw Cen MT"/>
                        </a:rPr>
                        <a:t>Battery</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ff6e8"/>
                    </a:solidFill>
                  </a:tcPr>
                </a:tc>
                <a:tc>
                  <a:txBody>
                    <a:bodyPr/>
                    <a:p>
                      <a:pPr algn="r">
                        <a:lnSpc>
                          <a:spcPct val="100000"/>
                        </a:lnSpc>
                      </a:pPr>
                      <a:r>
                        <a:rPr b="0" lang="en-IN" sz="1800" spc="-1" strike="noStrike">
                          <a:solidFill>
                            <a:srgbClr val="000000"/>
                          </a:solidFill>
                          <a:latin typeface="Tw Cen MT"/>
                        </a:rPr>
                        <a:t>180</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ff6e8"/>
                    </a:solidFill>
                  </a:tcPr>
                </a:tc>
              </a:tr>
              <a:tr h="366120">
                <a:tc>
                  <a:txBody>
                    <a:bodyPr/>
                    <a:p>
                      <a:pPr>
                        <a:lnSpc>
                          <a:spcPct val="100000"/>
                        </a:lnSpc>
                      </a:pPr>
                      <a:r>
                        <a:rPr b="0" lang="en-IN" sz="1800" spc="-1" strike="noStrike">
                          <a:solidFill>
                            <a:srgbClr val="000000"/>
                          </a:solidFill>
                          <a:latin typeface="Tw Cen MT"/>
                        </a:rPr>
                        <a:t>Frame</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deccf"/>
                    </a:solidFill>
                  </a:tcPr>
                </a:tc>
                <a:tc>
                  <a:txBody>
                    <a:bodyPr/>
                    <a:p>
                      <a:pPr algn="r">
                        <a:lnSpc>
                          <a:spcPct val="100000"/>
                        </a:lnSpc>
                      </a:pPr>
                      <a:r>
                        <a:rPr b="0" lang="en-IN" sz="1800" spc="-1" strike="noStrike">
                          <a:solidFill>
                            <a:srgbClr val="000000"/>
                          </a:solidFill>
                          <a:latin typeface="Tw Cen MT"/>
                        </a:rPr>
                        <a:t>50</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deccf"/>
                    </a:solidFill>
                  </a:tcPr>
                </a:tc>
              </a:tr>
              <a:tr h="366120">
                <a:tc>
                  <a:txBody>
                    <a:bodyPr/>
                    <a:p>
                      <a:pPr>
                        <a:lnSpc>
                          <a:spcPct val="100000"/>
                        </a:lnSpc>
                      </a:pPr>
                      <a:r>
                        <a:rPr b="0" lang="en-IN" sz="1800" spc="-1" strike="noStrike">
                          <a:solidFill>
                            <a:srgbClr val="000000"/>
                          </a:solidFill>
                          <a:latin typeface="Tw Cen MT"/>
                        </a:rPr>
                        <a:t>Motor Driver L293D</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ff6e8"/>
                    </a:solidFill>
                  </a:tcPr>
                </a:tc>
                <a:tc>
                  <a:txBody>
                    <a:bodyPr/>
                    <a:p>
                      <a:pPr algn="r">
                        <a:lnSpc>
                          <a:spcPct val="100000"/>
                        </a:lnSpc>
                      </a:pPr>
                      <a:r>
                        <a:rPr b="0" lang="en-IN" sz="1800" spc="-1" strike="noStrike">
                          <a:solidFill>
                            <a:srgbClr val="000000"/>
                          </a:solidFill>
                          <a:latin typeface="Tw Cen MT"/>
                        </a:rPr>
                        <a:t>120</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ff6e8"/>
                    </a:solidFill>
                  </a:tcPr>
                </a:tc>
              </a:tr>
              <a:tr h="366120">
                <a:tc>
                  <a:txBody>
                    <a:bodyPr/>
                    <a:p>
                      <a:pPr>
                        <a:lnSpc>
                          <a:spcPct val="100000"/>
                        </a:lnSpc>
                      </a:pPr>
                      <a:r>
                        <a:rPr b="0" lang="en-IN" sz="1800" spc="-1" strike="noStrike">
                          <a:solidFill>
                            <a:srgbClr val="000000"/>
                          </a:solidFill>
                          <a:latin typeface="Tw Cen MT"/>
                        </a:rPr>
                        <a:t>TP4056 Battery Charger Module</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deccf"/>
                    </a:solidFill>
                  </a:tcPr>
                </a:tc>
                <a:tc>
                  <a:txBody>
                    <a:bodyPr/>
                    <a:p>
                      <a:pPr algn="r">
                        <a:lnSpc>
                          <a:spcPct val="100000"/>
                        </a:lnSpc>
                      </a:pPr>
                      <a:r>
                        <a:rPr b="0" lang="en-IN" sz="1800" spc="-1" strike="noStrike">
                          <a:solidFill>
                            <a:srgbClr val="000000"/>
                          </a:solidFill>
                          <a:latin typeface="Tw Cen MT"/>
                        </a:rPr>
                        <a:t>60</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deccf"/>
                    </a:solidFill>
                  </a:tcPr>
                </a:tc>
              </a:tr>
              <a:tr h="366120">
                <a:tc>
                  <a:txBody>
                    <a:bodyPr/>
                    <a:p>
                      <a:pPr>
                        <a:lnSpc>
                          <a:spcPct val="100000"/>
                        </a:lnSpc>
                      </a:pPr>
                      <a:r>
                        <a:rPr b="0" lang="en-IN" sz="1800" spc="-1" strike="noStrike">
                          <a:solidFill>
                            <a:srgbClr val="000000"/>
                          </a:solidFill>
                          <a:latin typeface="Tw Cen MT"/>
                        </a:rPr>
                        <a:t>XL6009 Boost Buck Converter</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ff6e8"/>
                    </a:solidFill>
                  </a:tcPr>
                </a:tc>
                <a:tc>
                  <a:txBody>
                    <a:bodyPr/>
                    <a:p>
                      <a:pPr algn="r">
                        <a:lnSpc>
                          <a:spcPct val="100000"/>
                        </a:lnSpc>
                      </a:pPr>
                      <a:r>
                        <a:rPr b="0" lang="en-IN" sz="1800" spc="-1" strike="noStrike">
                          <a:solidFill>
                            <a:srgbClr val="000000"/>
                          </a:solidFill>
                          <a:latin typeface="Tw Cen MT"/>
                        </a:rPr>
                        <a:t>110</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ff6e8"/>
                    </a:solidFill>
                  </a:tcPr>
                </a:tc>
              </a:tr>
              <a:tr h="366120">
                <a:tc>
                  <a:txBody>
                    <a:bodyPr/>
                    <a:p>
                      <a:pPr>
                        <a:lnSpc>
                          <a:spcPct val="100000"/>
                        </a:lnSpc>
                      </a:pPr>
                      <a:r>
                        <a:rPr b="0" lang="en-IN" sz="1800" spc="-1" strike="noStrike">
                          <a:solidFill>
                            <a:srgbClr val="000000"/>
                          </a:solidFill>
                          <a:latin typeface="Tw Cen MT"/>
                        </a:rPr>
                        <a:t>LCD display</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deccf"/>
                    </a:solidFill>
                  </a:tcPr>
                </a:tc>
                <a:tc>
                  <a:txBody>
                    <a:bodyPr/>
                    <a:p>
                      <a:pPr algn="r">
                        <a:lnSpc>
                          <a:spcPct val="100000"/>
                        </a:lnSpc>
                      </a:pPr>
                      <a:r>
                        <a:rPr b="0" lang="en-IN" sz="1800" spc="-1" strike="noStrike">
                          <a:solidFill>
                            <a:srgbClr val="000000"/>
                          </a:solidFill>
                          <a:latin typeface="Tw Cen MT"/>
                        </a:rPr>
                        <a:t>130</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deccf"/>
                    </a:solidFill>
                  </a:tcPr>
                </a:tc>
              </a:tr>
              <a:tr h="366120">
                <a:tc>
                  <a:txBody>
                    <a:bodyPr/>
                    <a:p>
                      <a:pPr>
                        <a:lnSpc>
                          <a:spcPct val="100000"/>
                        </a:lnSpc>
                      </a:pPr>
                      <a:r>
                        <a:rPr b="0" lang="en-IN" sz="1800" spc="-1" strike="noStrike">
                          <a:solidFill>
                            <a:srgbClr val="000000"/>
                          </a:solidFill>
                          <a:latin typeface="Tw Cen MT"/>
                        </a:rPr>
                        <a:t>Switch and potentiometer</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ff6e8"/>
                    </a:solidFill>
                  </a:tcPr>
                </a:tc>
                <a:tc>
                  <a:txBody>
                    <a:bodyPr/>
                    <a:p>
                      <a:pPr algn="r">
                        <a:lnSpc>
                          <a:spcPct val="100000"/>
                        </a:lnSpc>
                      </a:pPr>
                      <a:r>
                        <a:rPr b="0" lang="en-IN" sz="1800" spc="-1" strike="noStrike">
                          <a:solidFill>
                            <a:srgbClr val="000000"/>
                          </a:solidFill>
                          <a:latin typeface="Tw Cen MT"/>
                        </a:rPr>
                        <a:t>80</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ff6e8"/>
                    </a:solidFill>
                  </a:tcPr>
                </a:tc>
              </a:tr>
              <a:tr h="366120">
                <a:tc>
                  <a:txBody>
                    <a:bodyPr/>
                    <a:p>
                      <a:pPr>
                        <a:lnSpc>
                          <a:spcPct val="100000"/>
                        </a:lnSpc>
                      </a:pPr>
                      <a:r>
                        <a:rPr b="0" lang="en-IN" sz="1800" spc="-1" strike="noStrike">
                          <a:solidFill>
                            <a:srgbClr val="000000"/>
                          </a:solidFill>
                          <a:latin typeface="Tw Cen MT"/>
                        </a:rPr>
                        <a:t>LM35 sensor and LDR</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deccf"/>
                    </a:solidFill>
                  </a:tcPr>
                </a:tc>
                <a:tc>
                  <a:txBody>
                    <a:bodyPr/>
                    <a:p>
                      <a:pPr algn="r">
                        <a:lnSpc>
                          <a:spcPct val="100000"/>
                        </a:lnSpc>
                      </a:pPr>
                      <a:r>
                        <a:rPr b="0" lang="en-IN" sz="1800" spc="-1" strike="noStrike">
                          <a:solidFill>
                            <a:srgbClr val="000000"/>
                          </a:solidFill>
                          <a:latin typeface="Tw Cen MT"/>
                        </a:rPr>
                        <a:t>80</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deccf"/>
                    </a:solidFill>
                  </a:tcPr>
                </a:tc>
              </a:tr>
              <a:tr h="366120">
                <a:tc>
                  <a:txBody>
                    <a:bodyPr/>
                    <a:p>
                      <a:pPr>
                        <a:lnSpc>
                          <a:spcPct val="100000"/>
                        </a:lnSpc>
                      </a:pPr>
                      <a:r>
                        <a:rPr b="1" lang="en-IN" sz="1800" spc="-1" strike="noStrike">
                          <a:solidFill>
                            <a:srgbClr val="000000"/>
                          </a:solidFill>
                          <a:latin typeface="Tw Cen MT"/>
                        </a:rPr>
                        <a:t>Total cost</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ff6e8"/>
                    </a:solidFill>
                  </a:tcPr>
                </a:tc>
                <a:tc>
                  <a:txBody>
                    <a:bodyPr/>
                    <a:p>
                      <a:pPr algn="r">
                        <a:lnSpc>
                          <a:spcPct val="100000"/>
                        </a:lnSpc>
                      </a:pPr>
                      <a:r>
                        <a:rPr b="1" lang="en-IN" sz="1800" spc="-1" strike="noStrike">
                          <a:solidFill>
                            <a:srgbClr val="000000"/>
                          </a:solidFill>
                          <a:latin typeface="Tw Cen MT"/>
                        </a:rPr>
                        <a:t>1400</a:t>
                      </a:r>
                      <a:endParaRPr b="0" lang="en-IN"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ff6e8"/>
                    </a:solidFill>
                  </a:tcPr>
                </a:tc>
              </a:tr>
            </a:tbl>
          </a:graphicData>
        </a:graphic>
      </p:graphicFrame>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6" name="CustomShape 1"/>
          <p:cNvSpPr/>
          <p:nvPr/>
        </p:nvSpPr>
        <p:spPr>
          <a:xfrm>
            <a:off x="1141560" y="618480"/>
            <a:ext cx="9905400" cy="1477800"/>
          </a:xfrm>
          <a:prstGeom prst="rect">
            <a:avLst/>
          </a:prstGeom>
          <a:noFill/>
          <a:ln>
            <a:noFill/>
          </a:ln>
        </p:spPr>
        <p:style>
          <a:lnRef idx="0"/>
          <a:fillRef idx="0"/>
          <a:effectRef idx="0"/>
          <a:fontRef idx="minor"/>
        </p:style>
        <p:txBody>
          <a:bodyPr lIns="90000" rIns="90000" tIns="45000" bIns="45000" anchor="ctr">
            <a:normAutofit/>
          </a:bodyPr>
          <a:p>
            <a:pPr>
              <a:lnSpc>
                <a:spcPct val="90000"/>
              </a:lnSpc>
            </a:pPr>
            <a:r>
              <a:rPr b="0" lang="en-IN" sz="4800" spc="-1" strike="noStrike" u="sng" cap="all">
                <a:solidFill>
                  <a:srgbClr val="000000"/>
                </a:solidFill>
                <a:uFillTx/>
                <a:latin typeface="Tw Cen MT"/>
              </a:rPr>
              <a:t> </a:t>
            </a:r>
            <a:r>
              <a:rPr b="0" lang="en-IN" sz="4800" spc="-1" strike="noStrike" u="sng" cap="all">
                <a:solidFill>
                  <a:srgbClr val="000000"/>
                </a:solidFill>
                <a:uFillTx/>
                <a:latin typeface="Tw Cen MT"/>
              </a:rPr>
              <a:t>Team members</a:t>
            </a:r>
            <a:endParaRPr b="0" lang="en-IN" sz="4800" spc="-1" strike="noStrike">
              <a:latin typeface="Arial"/>
            </a:endParaRPr>
          </a:p>
        </p:txBody>
      </p:sp>
      <p:sp>
        <p:nvSpPr>
          <p:cNvPr id="297" name="CustomShape 2"/>
          <p:cNvSpPr/>
          <p:nvPr/>
        </p:nvSpPr>
        <p:spPr>
          <a:xfrm>
            <a:off x="1674000" y="1798200"/>
            <a:ext cx="9087120" cy="4337640"/>
          </a:xfrm>
          <a:prstGeom prst="rect">
            <a:avLst/>
          </a:prstGeom>
          <a:noFill/>
          <a:ln>
            <a:noFill/>
          </a:ln>
        </p:spPr>
        <p:style>
          <a:lnRef idx="0"/>
          <a:fillRef idx="0"/>
          <a:effectRef idx="0"/>
          <a:fontRef idx="minor"/>
        </p:style>
        <p:txBody>
          <a:bodyPr lIns="90000" rIns="90000" tIns="45000" bIns="45000">
            <a:normAutofit/>
          </a:bodyPr>
          <a:p>
            <a:pPr>
              <a:lnSpc>
                <a:spcPct val="120000"/>
              </a:lnSpc>
              <a:spcBef>
                <a:spcPts val="1001"/>
              </a:spcBef>
            </a:pPr>
            <a:endParaRPr b="0" lang="en-IN" sz="1800" spc="-1" strike="noStrike">
              <a:latin typeface="Arial"/>
            </a:endParaRPr>
          </a:p>
          <a:p>
            <a:pPr marL="228600" indent="-227880">
              <a:lnSpc>
                <a:spcPct val="120000"/>
              </a:lnSpc>
              <a:spcBef>
                <a:spcPts val="1001"/>
              </a:spcBef>
              <a:buClr>
                <a:srgbClr val="ffffff"/>
              </a:buClr>
              <a:buSzPct val="125000"/>
              <a:buFont typeface="Arial"/>
              <a:buChar char="•"/>
            </a:pPr>
            <a:r>
              <a:rPr b="0" lang="en-IN" sz="8000" spc="-1" strike="noStrike">
                <a:solidFill>
                  <a:srgbClr val="ffffff"/>
                </a:solidFill>
                <a:latin typeface="Tw Cen MT"/>
              </a:rPr>
              <a:t>Aditya Sharma    </a:t>
            </a:r>
            <a:endParaRPr b="0" lang="en-IN" sz="8000" spc="-1" strike="noStrike">
              <a:latin typeface="Arial"/>
            </a:endParaRPr>
          </a:p>
          <a:p>
            <a:pPr marL="228600" indent="-227880">
              <a:lnSpc>
                <a:spcPct val="120000"/>
              </a:lnSpc>
              <a:spcBef>
                <a:spcPts val="1001"/>
              </a:spcBef>
              <a:buClr>
                <a:srgbClr val="ffffff"/>
              </a:buClr>
              <a:buSzPct val="125000"/>
              <a:buFont typeface="Arial"/>
              <a:buChar char="•"/>
            </a:pPr>
            <a:r>
              <a:rPr b="0" lang="en-IN" sz="8000" spc="-1" strike="noStrike">
                <a:solidFill>
                  <a:srgbClr val="ffffff"/>
                </a:solidFill>
                <a:latin typeface="Tw Cen MT"/>
              </a:rPr>
              <a:t>Gaurav Kumar    </a:t>
            </a:r>
            <a:endParaRPr b="0" lang="en-IN" sz="8000" spc="-1" strike="noStrike">
              <a:latin typeface="Arial"/>
            </a:endParaRPr>
          </a:p>
          <a:p>
            <a:pPr marL="228600" indent="-227880">
              <a:lnSpc>
                <a:spcPct val="120000"/>
              </a:lnSpc>
              <a:spcBef>
                <a:spcPts val="1001"/>
              </a:spcBef>
              <a:buClr>
                <a:srgbClr val="ffffff"/>
              </a:buClr>
              <a:buSzPct val="125000"/>
              <a:buFont typeface="Arial"/>
              <a:buChar char="•"/>
            </a:pPr>
            <a:r>
              <a:rPr b="0" lang="en-IN" sz="8000" spc="-1" strike="noStrike">
                <a:solidFill>
                  <a:srgbClr val="ffffff"/>
                </a:solidFill>
                <a:latin typeface="Tw Cen MT"/>
              </a:rPr>
              <a:t>Vivek Rai</a:t>
            </a:r>
            <a:r>
              <a:rPr b="0" lang="en-IN" sz="8000" spc="-1" strike="noStrike">
                <a:solidFill>
                  <a:srgbClr val="ffffff"/>
                </a:solidFill>
                <a:latin typeface="Tw Cen MT"/>
              </a:rPr>
              <a:t>	</a:t>
            </a:r>
            <a:r>
              <a:rPr b="0" lang="en-IN" sz="8000" spc="-1" strike="noStrike">
                <a:solidFill>
                  <a:srgbClr val="ffffff"/>
                </a:solidFill>
                <a:latin typeface="Tw Cen MT"/>
              </a:rPr>
              <a:t>         </a:t>
            </a:r>
            <a:endParaRPr b="0" lang="en-IN" sz="8000" spc="-1" strike="noStrike">
              <a:latin typeface="Arial"/>
            </a:endParaRPr>
          </a:p>
          <a:p>
            <a:pPr>
              <a:lnSpc>
                <a:spcPct val="120000"/>
              </a:lnSpc>
              <a:spcBef>
                <a:spcPts val="1001"/>
              </a:spcBef>
            </a:pPr>
            <a:r>
              <a:rPr b="0" lang="en-IN" sz="2400" spc="-1" strike="noStrike">
                <a:solidFill>
                  <a:srgbClr val="ffffff"/>
                </a:solidFill>
                <a:latin typeface="Tw Cen MT"/>
              </a:rPr>
              <a:t>. </a:t>
            </a:r>
            <a:endParaRPr b="0" lang="en-IN" sz="2400" spc="-1" strike="noStrike">
              <a:latin typeface="Arial"/>
            </a:endParaRPr>
          </a:p>
          <a:p>
            <a:pPr>
              <a:lnSpc>
                <a:spcPct val="120000"/>
              </a:lnSpc>
              <a:spcBef>
                <a:spcPts val="1001"/>
              </a:spcBef>
            </a:pPr>
            <a:endParaRPr b="0" lang="en-IN" sz="2400" spc="-1" strike="noStrike">
              <a:latin typeface="Arial"/>
            </a:endParaRPr>
          </a:p>
          <a:p>
            <a:pPr>
              <a:lnSpc>
                <a:spcPct val="120000"/>
              </a:lnSpc>
              <a:spcBef>
                <a:spcPts val="1001"/>
              </a:spcBef>
            </a:pPr>
            <a:r>
              <a:rPr b="0" lang="en-IN" sz="2400" spc="-1" strike="noStrike">
                <a:solidFill>
                  <a:srgbClr val="ffffff"/>
                </a:solidFill>
                <a:latin typeface="Tw Cen MT"/>
              </a:rPr>
              <a:t> </a:t>
            </a:r>
            <a:endParaRPr b="0" lang="en-IN" sz="2400" spc="-1" strike="noStrike">
              <a:latin typeface="Arial"/>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8" name="CustomShape 1"/>
          <p:cNvSpPr/>
          <p:nvPr/>
        </p:nvSpPr>
        <p:spPr>
          <a:xfrm>
            <a:off x="1889640" y="0"/>
            <a:ext cx="9085680" cy="1477800"/>
          </a:xfrm>
          <a:prstGeom prst="rect">
            <a:avLst/>
          </a:prstGeom>
          <a:noFill/>
          <a:ln>
            <a:noFill/>
          </a:ln>
        </p:spPr>
        <p:style>
          <a:lnRef idx="0"/>
          <a:fillRef idx="0"/>
          <a:effectRef idx="0"/>
          <a:fontRef idx="minor"/>
        </p:style>
        <p:txBody>
          <a:bodyPr lIns="90000" rIns="90000" tIns="45000" bIns="45000" anchor="ctr">
            <a:normAutofit/>
          </a:bodyPr>
          <a:p>
            <a:pPr>
              <a:lnSpc>
                <a:spcPct val="90000"/>
              </a:lnSpc>
            </a:pPr>
            <a:r>
              <a:rPr b="1" lang="en-IN" sz="4400" spc="-1" strike="noStrike" u="sng" cap="all">
                <a:solidFill>
                  <a:srgbClr val="000000"/>
                </a:solidFill>
                <a:uFillTx/>
                <a:latin typeface="Tw Cen MT"/>
              </a:rPr>
              <a:t>Index</a:t>
            </a:r>
            <a:endParaRPr b="0" lang="en-IN" sz="4400" spc="-1" strike="noStrike">
              <a:latin typeface="Arial"/>
            </a:endParaRPr>
          </a:p>
        </p:txBody>
      </p:sp>
      <p:sp>
        <p:nvSpPr>
          <p:cNvPr id="299" name="CustomShape 2"/>
          <p:cNvSpPr/>
          <p:nvPr/>
        </p:nvSpPr>
        <p:spPr>
          <a:xfrm>
            <a:off x="1690200" y="1122120"/>
            <a:ext cx="9358200" cy="5542200"/>
          </a:xfrm>
          <a:prstGeom prst="rect">
            <a:avLst/>
          </a:prstGeom>
          <a:noFill/>
          <a:ln>
            <a:noFill/>
          </a:ln>
        </p:spPr>
        <p:style>
          <a:lnRef idx="0"/>
          <a:fillRef idx="0"/>
          <a:effectRef idx="0"/>
          <a:fontRef idx="minor"/>
        </p:style>
        <p:txBody>
          <a:bodyPr lIns="90000" rIns="90000" tIns="45000" bIns="45000"/>
          <a:p>
            <a:pPr marL="457200" indent="-456480">
              <a:lnSpc>
                <a:spcPct val="120000"/>
              </a:lnSpc>
              <a:spcBef>
                <a:spcPts val="1001"/>
              </a:spcBef>
              <a:buClr>
                <a:srgbClr val="ffffff"/>
              </a:buClr>
              <a:buSzPct val="125000"/>
              <a:buFont typeface="Tw Cen MT"/>
              <a:buAutoNum type="arabicPeriod"/>
            </a:pPr>
            <a:r>
              <a:rPr b="0" lang="en-IN" sz="2800" spc="-1" strike="noStrike">
                <a:solidFill>
                  <a:srgbClr val="ffffff"/>
                </a:solidFill>
                <a:latin typeface="Tw Cen MT"/>
              </a:rPr>
              <a:t>Introduction</a:t>
            </a:r>
            <a:endParaRPr b="0" lang="en-IN" sz="2800" spc="-1" strike="noStrike">
              <a:latin typeface="Arial"/>
            </a:endParaRPr>
          </a:p>
          <a:p>
            <a:pPr marL="457200" indent="-456480">
              <a:lnSpc>
                <a:spcPct val="120000"/>
              </a:lnSpc>
              <a:spcBef>
                <a:spcPts val="1001"/>
              </a:spcBef>
              <a:buClr>
                <a:srgbClr val="ffffff"/>
              </a:buClr>
              <a:buSzPct val="125000"/>
              <a:buFont typeface="Tw Cen MT"/>
              <a:buAutoNum type="arabicPeriod"/>
            </a:pPr>
            <a:r>
              <a:rPr b="0" lang="en-IN" sz="2800" spc="-1" strike="noStrike">
                <a:solidFill>
                  <a:srgbClr val="ffffff"/>
                </a:solidFill>
                <a:latin typeface="Tw Cen MT"/>
              </a:rPr>
              <a:t>Approach</a:t>
            </a:r>
            <a:endParaRPr b="0" lang="en-IN" sz="2800" spc="-1" strike="noStrike">
              <a:latin typeface="Arial"/>
            </a:endParaRPr>
          </a:p>
          <a:p>
            <a:pPr marL="457200" indent="-456480">
              <a:lnSpc>
                <a:spcPct val="120000"/>
              </a:lnSpc>
              <a:spcBef>
                <a:spcPts val="1001"/>
              </a:spcBef>
              <a:buClr>
                <a:srgbClr val="ffffff"/>
              </a:buClr>
              <a:buSzPct val="125000"/>
              <a:buFont typeface="Tw Cen MT"/>
              <a:buAutoNum type="arabicPeriod"/>
            </a:pPr>
            <a:r>
              <a:rPr b="0" lang="en-IN" sz="2800" spc="-1" strike="noStrike">
                <a:solidFill>
                  <a:srgbClr val="ffffff"/>
                </a:solidFill>
                <a:latin typeface="Tw Cen MT"/>
              </a:rPr>
              <a:t>Flowchart</a:t>
            </a:r>
            <a:endParaRPr b="0" lang="en-IN" sz="2800" spc="-1" strike="noStrike">
              <a:latin typeface="Arial"/>
            </a:endParaRPr>
          </a:p>
          <a:p>
            <a:pPr marL="228600" indent="-227880">
              <a:lnSpc>
                <a:spcPct val="120000"/>
              </a:lnSpc>
              <a:spcBef>
                <a:spcPts val="1001"/>
              </a:spcBef>
              <a:buClr>
                <a:srgbClr val="ffffff"/>
              </a:buClr>
              <a:buSzPct val="125000"/>
              <a:buFont typeface="Wingdings" charset="2"/>
              <a:buChar char=""/>
            </a:pPr>
            <a:r>
              <a:rPr b="0" lang="en-IN" sz="2800" spc="-1" strike="noStrike">
                <a:solidFill>
                  <a:srgbClr val="ffffff"/>
                </a:solidFill>
                <a:latin typeface="Tw Cen MT"/>
              </a:rPr>
              <a:t> </a:t>
            </a:r>
            <a:r>
              <a:rPr b="0" lang="en-IN" sz="2800" spc="-1" strike="noStrike">
                <a:solidFill>
                  <a:srgbClr val="ffffff"/>
                </a:solidFill>
                <a:latin typeface="Tw Cen MT"/>
              </a:rPr>
              <a:t>Atmega32A</a:t>
            </a:r>
            <a:endParaRPr b="0" lang="en-IN" sz="2800" spc="-1" strike="noStrike">
              <a:latin typeface="Arial"/>
            </a:endParaRPr>
          </a:p>
          <a:p>
            <a:pPr marL="228600" indent="-227880">
              <a:lnSpc>
                <a:spcPct val="120000"/>
              </a:lnSpc>
              <a:spcBef>
                <a:spcPts val="1001"/>
              </a:spcBef>
              <a:buClr>
                <a:srgbClr val="ffffff"/>
              </a:buClr>
              <a:buSzPct val="125000"/>
              <a:buFont typeface="Wingdings" charset="2"/>
              <a:buChar char=""/>
            </a:pPr>
            <a:r>
              <a:rPr b="0" lang="en-IN" sz="2800" spc="-1" strike="noStrike">
                <a:solidFill>
                  <a:srgbClr val="ffffff"/>
                </a:solidFill>
                <a:latin typeface="Tw Cen MT"/>
              </a:rPr>
              <a:t> </a:t>
            </a:r>
            <a:r>
              <a:rPr b="0" lang="en-IN" sz="2800" spc="-1" strike="noStrike">
                <a:solidFill>
                  <a:srgbClr val="ffffff"/>
                </a:solidFill>
                <a:latin typeface="Tw Cen MT"/>
              </a:rPr>
              <a:t>LM35 temperature sensor</a:t>
            </a:r>
            <a:endParaRPr b="0" lang="en-IN" sz="2800" spc="-1" strike="noStrike">
              <a:latin typeface="Arial"/>
            </a:endParaRPr>
          </a:p>
          <a:p>
            <a:pPr marL="228600" indent="-227880">
              <a:lnSpc>
                <a:spcPct val="120000"/>
              </a:lnSpc>
              <a:spcBef>
                <a:spcPts val="1001"/>
              </a:spcBef>
              <a:buClr>
                <a:srgbClr val="ffffff"/>
              </a:buClr>
              <a:buSzPct val="125000"/>
              <a:buFont typeface="Wingdings" charset="2"/>
              <a:buChar char=""/>
            </a:pPr>
            <a:r>
              <a:rPr b="0" lang="en-IN" sz="2800" spc="-1" strike="noStrike">
                <a:solidFill>
                  <a:srgbClr val="ffffff"/>
                </a:solidFill>
                <a:latin typeface="Tw Cen MT"/>
              </a:rPr>
              <a:t>LDR(Light dependent sensor)</a:t>
            </a:r>
            <a:endParaRPr b="0" lang="en-IN" sz="2800" spc="-1" strike="noStrike">
              <a:latin typeface="Arial"/>
            </a:endParaRPr>
          </a:p>
          <a:p>
            <a:pPr>
              <a:lnSpc>
                <a:spcPct val="120000"/>
              </a:lnSpc>
              <a:spcBef>
                <a:spcPts val="1001"/>
              </a:spcBef>
            </a:pPr>
            <a:r>
              <a:rPr b="0" lang="en-IN" sz="2800" spc="-1" strike="noStrike">
                <a:solidFill>
                  <a:srgbClr val="ffffff"/>
                </a:solidFill>
                <a:latin typeface="Tw Cen MT"/>
              </a:rPr>
              <a:t>4.   Budget</a:t>
            </a:r>
            <a:endParaRPr b="0" lang="en-IN" sz="2800" spc="-1" strike="noStrike">
              <a:latin typeface="Arial"/>
            </a:endParaRPr>
          </a:p>
          <a:p>
            <a:pPr marL="457200">
              <a:lnSpc>
                <a:spcPct val="120000"/>
              </a:lnSpc>
              <a:spcBef>
                <a:spcPts val="499"/>
              </a:spcBef>
            </a:pPr>
            <a:endParaRPr b="0" lang="en-IN" sz="2800" spc="-1" strike="noStrike">
              <a:latin typeface="Arial"/>
            </a:endParaRPr>
          </a:p>
        </p:txBody>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0" name="CustomShape 1"/>
          <p:cNvSpPr/>
          <p:nvPr/>
        </p:nvSpPr>
        <p:spPr>
          <a:xfrm>
            <a:off x="1141560" y="142200"/>
            <a:ext cx="9905400" cy="1096560"/>
          </a:xfrm>
          <a:prstGeom prst="rect">
            <a:avLst/>
          </a:prstGeom>
          <a:noFill/>
          <a:ln>
            <a:noFill/>
          </a:ln>
        </p:spPr>
        <p:style>
          <a:lnRef idx="0"/>
          <a:fillRef idx="0"/>
          <a:effectRef idx="0"/>
          <a:fontRef idx="minor"/>
        </p:style>
        <p:txBody>
          <a:bodyPr lIns="90000" rIns="90000" tIns="45000" bIns="45000" anchor="ctr"/>
          <a:p>
            <a:pPr>
              <a:lnSpc>
                <a:spcPct val="90000"/>
              </a:lnSpc>
            </a:pPr>
            <a:r>
              <a:rPr b="1" lang="en-IN" sz="3600" spc="-1" strike="noStrike" cap="all">
                <a:solidFill>
                  <a:srgbClr val="000000"/>
                </a:solidFill>
                <a:latin typeface="Tw Cen MT"/>
              </a:rPr>
              <a:t>                          </a:t>
            </a:r>
            <a:r>
              <a:rPr b="1" lang="en-IN" sz="3600" spc="-1" strike="noStrike" u="sng" cap="all">
                <a:solidFill>
                  <a:srgbClr val="000000"/>
                </a:solidFill>
                <a:uFillTx/>
                <a:latin typeface="Tw Cen MT"/>
              </a:rPr>
              <a:t>Introduction</a:t>
            </a:r>
            <a:endParaRPr b="0" lang="en-IN" sz="3600" spc="-1" strike="noStrike">
              <a:latin typeface="Arial"/>
            </a:endParaRPr>
          </a:p>
        </p:txBody>
      </p:sp>
      <p:sp>
        <p:nvSpPr>
          <p:cNvPr id="301" name="CustomShape 2"/>
          <p:cNvSpPr/>
          <p:nvPr/>
        </p:nvSpPr>
        <p:spPr>
          <a:xfrm>
            <a:off x="1141560" y="1320840"/>
            <a:ext cx="9905400" cy="4713480"/>
          </a:xfrm>
          <a:prstGeom prst="rect">
            <a:avLst/>
          </a:prstGeom>
          <a:noFill/>
          <a:ln>
            <a:noFill/>
          </a:ln>
        </p:spPr>
        <p:style>
          <a:lnRef idx="0"/>
          <a:fillRef idx="0"/>
          <a:effectRef idx="0"/>
          <a:fontRef idx="minor"/>
        </p:style>
        <p:txBody>
          <a:bodyPr lIns="90000" rIns="90000" tIns="45000" bIns="45000"/>
          <a:p>
            <a:pPr marL="228600" indent="-227880">
              <a:lnSpc>
                <a:spcPct val="120000"/>
              </a:lnSpc>
              <a:spcBef>
                <a:spcPts val="1001"/>
              </a:spcBef>
              <a:buClr>
                <a:srgbClr val="ffffff"/>
              </a:buClr>
              <a:buSzPct val="125000"/>
              <a:buFont typeface="Wingdings" charset="2"/>
              <a:buChar char=""/>
            </a:pPr>
            <a:r>
              <a:rPr b="0" lang="en-IN" sz="2400" spc="-1" strike="noStrike">
                <a:solidFill>
                  <a:srgbClr val="ffffff"/>
                </a:solidFill>
                <a:latin typeface="Tw Cen MT"/>
              </a:rPr>
              <a:t>This smart table fan and light works on manual mode or on auto mode without any human interruption. </a:t>
            </a:r>
            <a:endParaRPr b="0" lang="en-IN" sz="2400" spc="-1" strike="noStrike">
              <a:latin typeface="Arial"/>
            </a:endParaRPr>
          </a:p>
          <a:p>
            <a:pPr marL="228600" indent="-227880">
              <a:lnSpc>
                <a:spcPct val="120000"/>
              </a:lnSpc>
              <a:spcBef>
                <a:spcPts val="1001"/>
              </a:spcBef>
              <a:buClr>
                <a:srgbClr val="ffffff"/>
              </a:buClr>
              <a:buSzPct val="125000"/>
              <a:buFont typeface="Wingdings" charset="2"/>
              <a:buChar char=""/>
            </a:pPr>
            <a:r>
              <a:rPr b="0" lang="en-IN" sz="2400" spc="-1" strike="noStrike">
                <a:solidFill>
                  <a:srgbClr val="ffffff"/>
                </a:solidFill>
                <a:latin typeface="Tw Cen MT"/>
              </a:rPr>
              <a:t>The fan speed and light intensity in manual mode are controlled using potentiometers.</a:t>
            </a:r>
            <a:endParaRPr b="0" lang="en-IN" sz="2400" spc="-1" strike="noStrike">
              <a:latin typeface="Arial"/>
            </a:endParaRPr>
          </a:p>
          <a:p>
            <a:pPr marL="228600" indent="-227880">
              <a:lnSpc>
                <a:spcPct val="120000"/>
              </a:lnSpc>
              <a:spcBef>
                <a:spcPts val="1001"/>
              </a:spcBef>
              <a:buClr>
                <a:srgbClr val="ffffff"/>
              </a:buClr>
              <a:buSzPct val="125000"/>
              <a:buFont typeface="Wingdings" charset="2"/>
              <a:buChar char=""/>
            </a:pPr>
            <a:r>
              <a:rPr b="0" lang="en-IN" sz="2400" spc="-1" strike="noStrike">
                <a:solidFill>
                  <a:srgbClr val="ffffff"/>
                </a:solidFill>
                <a:latin typeface="Tw Cen MT"/>
              </a:rPr>
              <a:t>The user can also switch to auto mode in which he doesn’t need to worry about fan intensity and light speed as these adjust according to temperature and light intensity of the surrounding.</a:t>
            </a:r>
            <a:endParaRPr b="0" lang="en-IN" sz="2400" spc="-1" strike="noStrike">
              <a:latin typeface="Arial"/>
            </a:endParaRPr>
          </a:p>
          <a:p>
            <a:pPr marL="228600" indent="-227880">
              <a:lnSpc>
                <a:spcPct val="120000"/>
              </a:lnSpc>
              <a:spcBef>
                <a:spcPts val="1001"/>
              </a:spcBef>
              <a:buClr>
                <a:srgbClr val="ffffff"/>
              </a:buClr>
              <a:buSzPct val="125000"/>
              <a:buFont typeface="Wingdings" charset="2"/>
              <a:buChar char=""/>
            </a:pPr>
            <a:r>
              <a:rPr b="0" lang="en-IN" sz="2400" spc="-1" strike="noStrike">
                <a:solidFill>
                  <a:srgbClr val="ffffff"/>
                </a:solidFill>
                <a:latin typeface="Tw Cen MT"/>
              </a:rPr>
              <a:t>LM 35 sensor is used to measure temperature and LDR is used to measure light intensity and this data is displayed on a 16X2 LCD display.</a:t>
            </a:r>
            <a:endParaRPr b="0" lang="en-IN" sz="2400" spc="-1" strike="noStrike">
              <a:latin typeface="Arial"/>
            </a:endParaRPr>
          </a:p>
        </p:txBody>
      </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2" name="CustomShape 1"/>
          <p:cNvSpPr/>
          <p:nvPr/>
        </p:nvSpPr>
        <p:spPr>
          <a:xfrm>
            <a:off x="4094640" y="110520"/>
            <a:ext cx="6373080" cy="1477800"/>
          </a:xfrm>
          <a:prstGeom prst="rect">
            <a:avLst/>
          </a:prstGeom>
          <a:noFill/>
          <a:ln>
            <a:noFill/>
          </a:ln>
        </p:spPr>
        <p:style>
          <a:lnRef idx="0"/>
          <a:fillRef idx="0"/>
          <a:effectRef idx="0"/>
          <a:fontRef idx="minor"/>
        </p:style>
        <p:txBody>
          <a:bodyPr lIns="90000" rIns="90000" tIns="45000" bIns="45000" anchor="ctr"/>
          <a:p>
            <a:pPr>
              <a:lnSpc>
                <a:spcPct val="90000"/>
              </a:lnSpc>
            </a:pPr>
            <a:r>
              <a:rPr b="1" lang="en-IN" sz="3600" spc="-1" strike="noStrike" u="sng" cap="all">
                <a:solidFill>
                  <a:srgbClr val="000000"/>
                </a:solidFill>
                <a:uFillTx/>
                <a:latin typeface="Tw Cen MT"/>
              </a:rPr>
              <a:t>Approach</a:t>
            </a:r>
            <a:endParaRPr b="0" lang="en-IN" sz="3600" spc="-1" strike="noStrike">
              <a:latin typeface="Arial"/>
            </a:endParaRPr>
          </a:p>
        </p:txBody>
      </p:sp>
      <p:sp>
        <p:nvSpPr>
          <p:cNvPr id="303" name="CustomShape 2"/>
          <p:cNvSpPr/>
          <p:nvPr/>
        </p:nvSpPr>
        <p:spPr>
          <a:xfrm>
            <a:off x="1141560" y="1391760"/>
            <a:ext cx="9905400" cy="4398480"/>
          </a:xfrm>
          <a:prstGeom prst="rect">
            <a:avLst/>
          </a:prstGeom>
          <a:noFill/>
          <a:ln>
            <a:noFill/>
          </a:ln>
        </p:spPr>
        <p:style>
          <a:lnRef idx="0"/>
          <a:fillRef idx="0"/>
          <a:effectRef idx="0"/>
          <a:fontRef idx="minor"/>
        </p:style>
        <p:txBody>
          <a:bodyPr lIns="90000" rIns="90000" tIns="45000" bIns="45000">
            <a:normAutofit/>
          </a:bodyPr>
          <a:p>
            <a:pPr marL="228600" indent="-227880">
              <a:lnSpc>
                <a:spcPct val="120000"/>
              </a:lnSpc>
              <a:spcBef>
                <a:spcPts val="1001"/>
              </a:spcBef>
              <a:buClr>
                <a:srgbClr val="ffffff"/>
              </a:buClr>
              <a:buSzPct val="125000"/>
              <a:buFont typeface="Arial"/>
              <a:buChar char="•"/>
            </a:pPr>
            <a:r>
              <a:rPr b="0" lang="en-IN" sz="2400" spc="-1" strike="noStrike">
                <a:solidFill>
                  <a:srgbClr val="ffffff"/>
                </a:solidFill>
                <a:latin typeface="Tw Cen MT"/>
              </a:rPr>
              <a:t>In this project, we have made a smart fan and light using atmega32A microcontroller. Atmega32A has been used to obtain values of physical conditions(temperature and light intensity) through LM35 and LDR connected to it.</a:t>
            </a:r>
            <a:endParaRPr b="0" lang="en-IN" sz="2400" spc="-1" strike="noStrike">
              <a:latin typeface="Arial"/>
            </a:endParaRPr>
          </a:p>
          <a:p>
            <a:pPr marL="228600" indent="-227880">
              <a:lnSpc>
                <a:spcPct val="120000"/>
              </a:lnSpc>
              <a:spcBef>
                <a:spcPts val="1001"/>
              </a:spcBef>
              <a:buClr>
                <a:srgbClr val="ffffff"/>
              </a:buClr>
              <a:buSzPct val="125000"/>
              <a:buFont typeface="Arial"/>
              <a:buChar char="•"/>
            </a:pPr>
            <a:r>
              <a:rPr b="0" lang="en-IN" sz="2400" spc="-1" strike="noStrike">
                <a:solidFill>
                  <a:srgbClr val="ffffff"/>
                </a:solidFill>
                <a:latin typeface="Tw Cen MT"/>
              </a:rPr>
              <a:t>The obtained values have been used to change fan and light intensity which are driven using motor driver L293D. PWM input is given to the motor driver.</a:t>
            </a:r>
            <a:endParaRPr b="0" lang="en-IN" sz="2400" spc="-1" strike="noStrike">
              <a:latin typeface="Arial"/>
            </a:endParaRPr>
          </a:p>
          <a:p>
            <a:pPr marL="228600" indent="-227880">
              <a:lnSpc>
                <a:spcPct val="120000"/>
              </a:lnSpc>
              <a:spcBef>
                <a:spcPts val="1001"/>
              </a:spcBef>
              <a:buClr>
                <a:srgbClr val="ffffff"/>
              </a:buClr>
              <a:buSzPct val="125000"/>
              <a:buFont typeface="Arial"/>
              <a:buChar char="•"/>
            </a:pPr>
            <a:r>
              <a:rPr b="0" lang="en-IN" sz="2400" spc="-1" strike="noStrike">
                <a:solidFill>
                  <a:srgbClr val="ffffff"/>
                </a:solidFill>
                <a:latin typeface="Tw Cen MT"/>
              </a:rPr>
              <a:t>The battery backup has been provided with the help of two 4000mAh batteries connected in series.</a:t>
            </a:r>
            <a:endParaRPr b="0" lang="en-IN" sz="2400" spc="-1" strike="noStrike">
              <a:latin typeface="Arial"/>
            </a:endParaRPr>
          </a:p>
          <a:p>
            <a:pPr>
              <a:lnSpc>
                <a:spcPct val="120000"/>
              </a:lnSpc>
              <a:spcBef>
                <a:spcPts val="1001"/>
              </a:spcBef>
            </a:pPr>
            <a:endParaRPr b="0" lang="en-IN" sz="2400" spc="-1" strike="noStrike">
              <a:latin typeface="Arial"/>
            </a:endParaRPr>
          </a:p>
          <a:p>
            <a:pPr>
              <a:lnSpc>
                <a:spcPct val="120000"/>
              </a:lnSpc>
              <a:spcBef>
                <a:spcPts val="1001"/>
              </a:spcBef>
            </a:pPr>
            <a:endParaRPr b="0" lang="en-IN" sz="2400" spc="-1" strike="noStrike">
              <a:latin typeface="Arial"/>
            </a:endParaRPr>
          </a:p>
        </p:txBody>
      </p:sp>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4" name="CustomShape 1"/>
          <p:cNvSpPr/>
          <p:nvPr/>
        </p:nvSpPr>
        <p:spPr>
          <a:xfrm>
            <a:off x="1141560" y="182880"/>
            <a:ext cx="9905400" cy="1472400"/>
          </a:xfrm>
          <a:prstGeom prst="rect">
            <a:avLst/>
          </a:prstGeom>
          <a:noFill/>
          <a:ln>
            <a:noFill/>
          </a:ln>
        </p:spPr>
        <p:style>
          <a:lnRef idx="0"/>
          <a:fillRef idx="0"/>
          <a:effectRef idx="0"/>
          <a:fontRef idx="minor"/>
        </p:style>
        <p:txBody>
          <a:bodyPr lIns="90000" rIns="90000" tIns="45000" bIns="45000"/>
          <a:p>
            <a:pPr>
              <a:lnSpc>
                <a:spcPct val="90000"/>
              </a:lnSpc>
            </a:pPr>
            <a:r>
              <a:rPr b="1" lang="en-IN" sz="3600" spc="-1" strike="noStrike" u="sng" cap="all">
                <a:solidFill>
                  <a:srgbClr val="000000"/>
                </a:solidFill>
                <a:uFillTx/>
                <a:latin typeface="Tw Cen MT"/>
                <a:ea typeface="DejaVu Sans"/>
              </a:rPr>
              <a:t>Flowchart</a:t>
            </a:r>
            <a:endParaRPr b="0" lang="en-IN" sz="3600" spc="-1" strike="noStrike">
              <a:latin typeface="Arial"/>
            </a:endParaRPr>
          </a:p>
        </p:txBody>
      </p:sp>
      <p:sp>
        <p:nvSpPr>
          <p:cNvPr id="305" name="CustomShape 2"/>
          <p:cNvSpPr/>
          <p:nvPr/>
        </p:nvSpPr>
        <p:spPr>
          <a:xfrm>
            <a:off x="920880" y="1253880"/>
            <a:ext cx="2003400" cy="665640"/>
          </a:xfrm>
          <a:prstGeom prst="rect">
            <a:avLst/>
          </a:prstGeom>
          <a:solidFill>
            <a:srgbClr val="fcaf3e"/>
          </a:solidFill>
          <a:ln>
            <a:round/>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1" lang="en-IN" sz="1800" spc="-1" strike="noStrike">
                <a:solidFill>
                  <a:srgbClr val="000000"/>
                </a:solidFill>
                <a:latin typeface="Tw Cen MT"/>
                <a:ea typeface="DejaVu Sans"/>
              </a:rPr>
              <a:t>START</a:t>
            </a:r>
            <a:endParaRPr b="0" lang="en-IN" sz="1800" spc="-1" strike="noStrike">
              <a:latin typeface="Arial"/>
            </a:endParaRPr>
          </a:p>
        </p:txBody>
      </p:sp>
      <p:sp>
        <p:nvSpPr>
          <p:cNvPr id="306" name="CustomShape 3"/>
          <p:cNvSpPr/>
          <p:nvPr/>
        </p:nvSpPr>
        <p:spPr>
          <a:xfrm>
            <a:off x="920880" y="2568600"/>
            <a:ext cx="3615480" cy="844560"/>
          </a:xfrm>
          <a:prstGeom prst="rect">
            <a:avLst/>
          </a:prstGeom>
          <a:solidFill>
            <a:srgbClr val="fcaf3e"/>
          </a:solidFill>
          <a:ln>
            <a:round/>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1" lang="en-IN" sz="1800" spc="-1" strike="noStrike">
                <a:solidFill>
                  <a:srgbClr val="000000"/>
                </a:solidFill>
                <a:latin typeface="Tw Cen MT"/>
                <a:ea typeface="DejaVu Sans"/>
              </a:rPr>
              <a:t>MANUAL MODE FOR FAN/LIGHT</a:t>
            </a:r>
            <a:endParaRPr b="0" lang="en-IN" sz="1800" spc="-1" strike="noStrike">
              <a:latin typeface="Arial"/>
            </a:endParaRPr>
          </a:p>
        </p:txBody>
      </p:sp>
      <p:sp>
        <p:nvSpPr>
          <p:cNvPr id="307" name="CustomShape 4"/>
          <p:cNvSpPr/>
          <p:nvPr/>
        </p:nvSpPr>
        <p:spPr>
          <a:xfrm>
            <a:off x="920880" y="4226760"/>
            <a:ext cx="3407400" cy="1351440"/>
          </a:xfrm>
          <a:prstGeom prst="rect">
            <a:avLst/>
          </a:prstGeom>
          <a:solidFill>
            <a:srgbClr val="fcaf3e"/>
          </a:solidFill>
          <a:ln>
            <a:round/>
          </a:ln>
        </p:spPr>
        <p:style>
          <a:lnRef idx="2">
            <a:schemeClr val="accent1">
              <a:shade val="50000"/>
            </a:schemeClr>
          </a:lnRef>
          <a:fillRef idx="1">
            <a:schemeClr val="accent1"/>
          </a:fillRef>
          <a:effectRef idx="0">
            <a:schemeClr val="accent1"/>
          </a:effectRef>
          <a:fontRef idx="minor"/>
        </p:style>
        <p:txBody>
          <a:bodyPr lIns="90000" rIns="90000" tIns="45000" bIns="45000" anchor="ctr">
            <a:normAutofit/>
          </a:bodyPr>
          <a:p>
            <a:pPr algn="ctr">
              <a:lnSpc>
                <a:spcPct val="120000"/>
              </a:lnSpc>
              <a:spcBef>
                <a:spcPts val="1001"/>
              </a:spcBef>
            </a:pPr>
            <a:r>
              <a:rPr b="1" lang="en-IN" sz="1800" spc="-1" strike="noStrike">
                <a:solidFill>
                  <a:srgbClr val="000000"/>
                </a:solidFill>
                <a:latin typeface="Tw Cen MT"/>
                <a:ea typeface="DejaVu Sans"/>
              </a:rPr>
              <a:t>FAN SPEED / LIGHT INTENSITY  CONTROLLED USING POTENTIOMETER</a:t>
            </a:r>
            <a:endParaRPr b="0" lang="en-IN" sz="1800" spc="-1" strike="noStrike">
              <a:latin typeface="Arial"/>
            </a:endParaRPr>
          </a:p>
        </p:txBody>
      </p:sp>
      <p:sp>
        <p:nvSpPr>
          <p:cNvPr id="308" name="CustomShape 5"/>
          <p:cNvSpPr/>
          <p:nvPr/>
        </p:nvSpPr>
        <p:spPr>
          <a:xfrm>
            <a:off x="8943480" y="2874600"/>
            <a:ext cx="2817000" cy="2703600"/>
          </a:xfrm>
          <a:prstGeom prst="rect">
            <a:avLst/>
          </a:prstGeom>
          <a:solidFill>
            <a:srgbClr val="fcaf3e"/>
          </a:solidFill>
          <a:ln>
            <a:round/>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20000"/>
              </a:lnSpc>
              <a:spcBef>
                <a:spcPts val="1001"/>
              </a:spcBef>
            </a:pPr>
            <a:r>
              <a:rPr b="1" lang="en-IN" sz="1800" spc="-1" strike="noStrike">
                <a:solidFill>
                  <a:srgbClr val="000000"/>
                </a:solidFill>
                <a:latin typeface="Tw Cen MT"/>
                <a:ea typeface="DejaVu Sans"/>
              </a:rPr>
              <a:t>AUTO MODE FOR LIGHT TAKES VALUE FROM LDR AND CHANGES LIGHT INTENSITY ACCORDINGLY</a:t>
            </a:r>
            <a:endParaRPr b="0" lang="en-IN" sz="1800" spc="-1" strike="noStrike">
              <a:latin typeface="Arial"/>
            </a:endParaRPr>
          </a:p>
        </p:txBody>
      </p:sp>
      <p:sp>
        <p:nvSpPr>
          <p:cNvPr id="309" name="CustomShape 6"/>
          <p:cNvSpPr/>
          <p:nvPr/>
        </p:nvSpPr>
        <p:spPr>
          <a:xfrm>
            <a:off x="5608800" y="2874600"/>
            <a:ext cx="2817000" cy="2703600"/>
          </a:xfrm>
          <a:prstGeom prst="rect">
            <a:avLst/>
          </a:prstGeom>
          <a:solidFill>
            <a:srgbClr val="fcaf3e"/>
          </a:solidFill>
          <a:ln>
            <a:round/>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20000"/>
              </a:lnSpc>
              <a:spcBef>
                <a:spcPts val="1001"/>
              </a:spcBef>
            </a:pPr>
            <a:r>
              <a:rPr b="1" lang="en-IN" sz="1800" spc="-1" strike="noStrike">
                <a:solidFill>
                  <a:srgbClr val="000000"/>
                </a:solidFill>
                <a:latin typeface="Tw Cen MT"/>
                <a:ea typeface="DejaVu Sans"/>
              </a:rPr>
              <a:t>AUTO MODE FOR FAN TAKES VALUE FROM LM35 SENSOR AND CHANGES FAN SPEED ACCORDINGLY</a:t>
            </a:r>
            <a:endParaRPr b="0" lang="en-IN" sz="1800" spc="-1" strike="noStrike">
              <a:latin typeface="Arial"/>
            </a:endParaRPr>
          </a:p>
        </p:txBody>
      </p:sp>
      <p:sp>
        <p:nvSpPr>
          <p:cNvPr id="310" name="CustomShape 7"/>
          <p:cNvSpPr/>
          <p:nvPr/>
        </p:nvSpPr>
        <p:spPr>
          <a:xfrm rot="16200000">
            <a:off x="3184920" y="1332000"/>
            <a:ext cx="210600" cy="583560"/>
          </a:xfrm>
          <a:prstGeom prst="downArrow">
            <a:avLst>
              <a:gd name="adj1" fmla="val 50000"/>
              <a:gd name="adj2" fmla="val 50000"/>
            </a:avLst>
          </a:prstGeom>
          <a:solidFill>
            <a:srgbClr val="92d050"/>
          </a:solidFill>
          <a:ln>
            <a:solidFill>
              <a:schemeClr val="bg1"/>
            </a:solidFill>
            <a:round/>
          </a:ln>
        </p:spPr>
        <p:style>
          <a:lnRef idx="2">
            <a:schemeClr val="accent1">
              <a:shade val="50000"/>
            </a:schemeClr>
          </a:lnRef>
          <a:fillRef idx="1">
            <a:schemeClr val="accent1"/>
          </a:fillRef>
          <a:effectRef idx="0">
            <a:schemeClr val="accent1"/>
          </a:effectRef>
          <a:fontRef idx="minor"/>
        </p:style>
      </p:sp>
      <p:sp>
        <p:nvSpPr>
          <p:cNvPr id="311" name="CustomShape 8"/>
          <p:cNvSpPr/>
          <p:nvPr/>
        </p:nvSpPr>
        <p:spPr>
          <a:xfrm rot="16200000">
            <a:off x="7489080" y="1374840"/>
            <a:ext cx="210600" cy="497880"/>
          </a:xfrm>
          <a:prstGeom prst="downArrow">
            <a:avLst>
              <a:gd name="adj1" fmla="val 50000"/>
              <a:gd name="adj2" fmla="val 50000"/>
            </a:avLst>
          </a:prstGeom>
          <a:ln>
            <a:solidFill>
              <a:schemeClr val="bg1"/>
            </a:solidFill>
            <a:round/>
          </a:ln>
        </p:spPr>
        <p:style>
          <a:lnRef idx="2">
            <a:schemeClr val="accent1">
              <a:shade val="50000"/>
            </a:schemeClr>
          </a:lnRef>
          <a:fillRef idx="1">
            <a:schemeClr val="accent1"/>
          </a:fillRef>
          <a:effectRef idx="0">
            <a:schemeClr val="accent1"/>
          </a:effectRef>
          <a:fontRef idx="minor"/>
        </p:style>
      </p:sp>
      <p:sp>
        <p:nvSpPr>
          <p:cNvPr id="312" name="CustomShape 9"/>
          <p:cNvSpPr/>
          <p:nvPr/>
        </p:nvSpPr>
        <p:spPr>
          <a:xfrm>
            <a:off x="1605600" y="2007360"/>
            <a:ext cx="269280" cy="546840"/>
          </a:xfrm>
          <a:prstGeom prst="downArrow">
            <a:avLst>
              <a:gd name="adj1" fmla="val 50000"/>
              <a:gd name="adj2" fmla="val 50000"/>
            </a:avLst>
          </a:prstGeom>
          <a:ln>
            <a:solidFill>
              <a:schemeClr val="bg1"/>
            </a:solidFill>
            <a:round/>
          </a:ln>
        </p:spPr>
        <p:style>
          <a:lnRef idx="2">
            <a:schemeClr val="accent1">
              <a:shade val="50000"/>
            </a:schemeClr>
          </a:lnRef>
          <a:fillRef idx="1">
            <a:schemeClr val="accent1"/>
          </a:fillRef>
          <a:effectRef idx="0">
            <a:schemeClr val="accent1"/>
          </a:effectRef>
          <a:fontRef idx="minor"/>
        </p:style>
      </p:sp>
      <p:sp>
        <p:nvSpPr>
          <p:cNvPr id="313" name="CustomShape 10"/>
          <p:cNvSpPr/>
          <p:nvPr/>
        </p:nvSpPr>
        <p:spPr>
          <a:xfrm rot="2164800">
            <a:off x="8061840" y="2238120"/>
            <a:ext cx="269280" cy="408600"/>
          </a:xfrm>
          <a:prstGeom prst="downArrow">
            <a:avLst>
              <a:gd name="adj1" fmla="val 50000"/>
              <a:gd name="adj2" fmla="val 50000"/>
            </a:avLst>
          </a:prstGeom>
          <a:ln>
            <a:solidFill>
              <a:schemeClr val="bg1"/>
            </a:solidFill>
            <a:round/>
          </a:ln>
        </p:spPr>
        <p:style>
          <a:lnRef idx="2">
            <a:schemeClr val="accent1">
              <a:shade val="50000"/>
            </a:schemeClr>
          </a:lnRef>
          <a:fillRef idx="1">
            <a:schemeClr val="accent1"/>
          </a:fillRef>
          <a:effectRef idx="0">
            <a:schemeClr val="accent1"/>
          </a:effectRef>
          <a:fontRef idx="minor"/>
        </p:style>
      </p:sp>
      <p:sp>
        <p:nvSpPr>
          <p:cNvPr id="314" name="CustomShape 11"/>
          <p:cNvSpPr/>
          <p:nvPr/>
        </p:nvSpPr>
        <p:spPr>
          <a:xfrm>
            <a:off x="1652760" y="3466440"/>
            <a:ext cx="269280" cy="706680"/>
          </a:xfrm>
          <a:prstGeom prst="downArrow">
            <a:avLst>
              <a:gd name="adj1" fmla="val 50000"/>
              <a:gd name="adj2" fmla="val 50000"/>
            </a:avLst>
          </a:prstGeom>
          <a:ln>
            <a:solidFill>
              <a:schemeClr val="bg1"/>
            </a:solidFill>
            <a:round/>
          </a:ln>
        </p:spPr>
        <p:style>
          <a:lnRef idx="2">
            <a:schemeClr val="accent1">
              <a:shade val="50000"/>
            </a:schemeClr>
          </a:lnRef>
          <a:fillRef idx="1">
            <a:schemeClr val="accent1"/>
          </a:fillRef>
          <a:effectRef idx="0">
            <a:schemeClr val="accent1"/>
          </a:effectRef>
          <a:fontRef idx="minor"/>
        </p:style>
      </p:sp>
      <p:sp>
        <p:nvSpPr>
          <p:cNvPr id="315" name="CustomShape 12"/>
          <p:cNvSpPr/>
          <p:nvPr/>
        </p:nvSpPr>
        <p:spPr>
          <a:xfrm>
            <a:off x="3664800" y="1167120"/>
            <a:ext cx="3615480" cy="844560"/>
          </a:xfrm>
          <a:prstGeom prst="rect">
            <a:avLst/>
          </a:prstGeom>
          <a:solidFill>
            <a:srgbClr val="fcaf3e"/>
          </a:solidFill>
          <a:ln>
            <a:round/>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1" lang="en-IN" sz="1800" spc="-1" strike="noStrike">
                <a:solidFill>
                  <a:srgbClr val="000000"/>
                </a:solidFill>
                <a:latin typeface="Tw Cen MT"/>
                <a:ea typeface="DejaVu Sans"/>
              </a:rPr>
              <a:t>AUTO MODE FOR FAN/LIGHT</a:t>
            </a:r>
            <a:endParaRPr b="0" lang="en-IN" sz="1800" spc="-1" strike="noStrike">
              <a:latin typeface="Arial"/>
            </a:endParaRPr>
          </a:p>
        </p:txBody>
      </p:sp>
      <p:sp>
        <p:nvSpPr>
          <p:cNvPr id="316" name="CustomShape 13"/>
          <p:cNvSpPr/>
          <p:nvPr/>
        </p:nvSpPr>
        <p:spPr>
          <a:xfrm>
            <a:off x="7908480" y="1200960"/>
            <a:ext cx="3615480" cy="844560"/>
          </a:xfrm>
          <a:prstGeom prst="rect">
            <a:avLst/>
          </a:prstGeom>
          <a:solidFill>
            <a:srgbClr val="fcaf3e"/>
          </a:solidFill>
          <a:ln>
            <a:round/>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1" lang="en-IN" sz="1800" spc="-1" strike="noStrike">
                <a:solidFill>
                  <a:srgbClr val="000000"/>
                </a:solidFill>
                <a:latin typeface="Tw Cen MT"/>
                <a:ea typeface="DejaVu Sans"/>
              </a:rPr>
              <a:t>POTENTIOMETER OF FAN/LIGHT MUST BE AT 0</a:t>
            </a:r>
            <a:endParaRPr b="0" lang="en-IN" sz="1800" spc="-1" strike="noStrike">
              <a:latin typeface="Arial"/>
            </a:endParaRPr>
          </a:p>
        </p:txBody>
      </p:sp>
      <p:sp>
        <p:nvSpPr>
          <p:cNvPr id="317" name="CustomShape 14"/>
          <p:cNvSpPr/>
          <p:nvPr/>
        </p:nvSpPr>
        <p:spPr>
          <a:xfrm rot="19761600">
            <a:off x="9028800" y="2253960"/>
            <a:ext cx="269280" cy="408600"/>
          </a:xfrm>
          <a:prstGeom prst="downArrow">
            <a:avLst>
              <a:gd name="adj1" fmla="val 50000"/>
              <a:gd name="adj2" fmla="val 50000"/>
            </a:avLst>
          </a:prstGeom>
          <a:ln>
            <a:solidFill>
              <a:schemeClr val="bg1"/>
            </a:solidFill>
            <a:round/>
          </a:ln>
        </p:spPr>
        <p:style>
          <a:lnRef idx="2">
            <a:schemeClr val="accent1">
              <a:shade val="50000"/>
            </a:schemeClr>
          </a:lnRef>
          <a:fillRef idx="1">
            <a:schemeClr val="accent1"/>
          </a:fillRef>
          <a:effectRef idx="0">
            <a:schemeClr val="accent1"/>
          </a:effectRef>
          <a:fontRef idx="minor"/>
        </p:style>
      </p:sp>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18" name="Content Placeholder 3" descr=""/>
          <p:cNvPicPr/>
          <p:nvPr/>
        </p:nvPicPr>
        <p:blipFill>
          <a:blip r:embed="rId1"/>
          <a:stretch/>
        </p:blipFill>
        <p:spPr>
          <a:xfrm>
            <a:off x="7803360" y="695880"/>
            <a:ext cx="4095000" cy="5513040"/>
          </a:xfrm>
          <a:prstGeom prst="rect">
            <a:avLst/>
          </a:prstGeom>
          <a:ln>
            <a:noFill/>
          </a:ln>
        </p:spPr>
      </p:pic>
      <p:sp>
        <p:nvSpPr>
          <p:cNvPr id="319" name="CustomShape 1"/>
          <p:cNvSpPr/>
          <p:nvPr/>
        </p:nvSpPr>
        <p:spPr>
          <a:xfrm>
            <a:off x="959760" y="1820520"/>
            <a:ext cx="6095160" cy="4841280"/>
          </a:xfrm>
          <a:prstGeom prst="rect">
            <a:avLst/>
          </a:prstGeom>
          <a:noFill/>
          <a:ln>
            <a:noFill/>
          </a:ln>
        </p:spPr>
        <p:style>
          <a:lnRef idx="0"/>
          <a:fillRef idx="0"/>
          <a:effectRef idx="0"/>
          <a:fontRef idx="minor"/>
        </p:style>
        <p:txBody>
          <a:bodyPr lIns="90000" rIns="90000" tIns="45000" bIns="45000"/>
          <a:p>
            <a:pPr marL="216000" indent="-215640">
              <a:lnSpc>
                <a:spcPct val="100000"/>
              </a:lnSpc>
              <a:buClr>
                <a:srgbClr val="ffffff"/>
              </a:buClr>
              <a:buFont typeface="Wingdings" charset="2"/>
              <a:buChar char=""/>
            </a:pPr>
            <a:r>
              <a:rPr b="0" lang="en-IN" sz="2600" spc="-1" strike="noStrike">
                <a:solidFill>
                  <a:srgbClr val="ffffff"/>
                </a:solidFill>
                <a:latin typeface="Tw Cen MT"/>
                <a:ea typeface="DejaVu Sans"/>
              </a:rPr>
              <a:t>ATMEGA32A is a 32-bit microcontroller.</a:t>
            </a:r>
            <a:endParaRPr b="0" lang="en-IN" sz="2600" spc="-1" strike="noStrike">
              <a:latin typeface="Arial"/>
            </a:endParaRPr>
          </a:p>
          <a:p>
            <a:pPr marL="216000" indent="-215640">
              <a:lnSpc>
                <a:spcPct val="100000"/>
              </a:lnSpc>
              <a:buClr>
                <a:srgbClr val="ffffff"/>
              </a:buClr>
              <a:buFont typeface="Wingdings" charset="2"/>
              <a:buChar char=""/>
            </a:pPr>
            <a:r>
              <a:rPr b="0" lang="en-IN" sz="2600" spc="-1" strike="noStrike">
                <a:solidFill>
                  <a:srgbClr val="ffffff"/>
                </a:solidFill>
                <a:latin typeface="Tw Cen MT"/>
                <a:ea typeface="DejaVu Sans"/>
              </a:rPr>
              <a:t>It has 32KB ISP flash memory with read-while-write capabilities.</a:t>
            </a:r>
            <a:endParaRPr b="0" lang="en-IN" sz="2600" spc="-1" strike="noStrike">
              <a:latin typeface="Arial"/>
            </a:endParaRPr>
          </a:p>
          <a:p>
            <a:pPr marL="216000" indent="-215640">
              <a:lnSpc>
                <a:spcPct val="100000"/>
              </a:lnSpc>
              <a:buClr>
                <a:srgbClr val="ffffff"/>
              </a:buClr>
              <a:buFont typeface="Wingdings" charset="2"/>
              <a:buChar char=""/>
            </a:pPr>
            <a:r>
              <a:rPr b="0" lang="en-IN" sz="2600" spc="-1" strike="noStrike">
                <a:solidFill>
                  <a:srgbClr val="ffffff"/>
                </a:solidFill>
                <a:latin typeface="Tw Cen MT"/>
                <a:ea typeface="DejaVu Sans"/>
              </a:rPr>
              <a:t>It has 4 PWM channels.</a:t>
            </a:r>
            <a:endParaRPr b="0" lang="en-IN" sz="2600" spc="-1" strike="noStrike">
              <a:latin typeface="Arial"/>
            </a:endParaRPr>
          </a:p>
          <a:p>
            <a:pPr marL="216000" indent="-215640">
              <a:lnSpc>
                <a:spcPct val="100000"/>
              </a:lnSpc>
              <a:buClr>
                <a:srgbClr val="ffffff"/>
              </a:buClr>
              <a:buFont typeface="Wingdings" charset="2"/>
              <a:buChar char=""/>
            </a:pPr>
            <a:r>
              <a:rPr b="0" lang="en-IN" sz="2600" spc="-1" strike="noStrike">
                <a:solidFill>
                  <a:srgbClr val="ffffff"/>
                </a:solidFill>
                <a:latin typeface="Tw Cen MT"/>
                <a:ea typeface="DejaVu Sans"/>
              </a:rPr>
              <a:t>The microcontroller works at a default clock frequency of 1MHz.</a:t>
            </a:r>
            <a:endParaRPr b="0" lang="en-IN" sz="2600" spc="-1" strike="noStrike">
              <a:latin typeface="Arial"/>
            </a:endParaRPr>
          </a:p>
          <a:p>
            <a:pPr marL="216000" indent="-215640">
              <a:lnSpc>
                <a:spcPct val="100000"/>
              </a:lnSpc>
              <a:buClr>
                <a:srgbClr val="ffffff"/>
              </a:buClr>
              <a:buFont typeface="Wingdings" charset="2"/>
              <a:buChar char=""/>
            </a:pPr>
            <a:r>
              <a:rPr b="0" lang="en-IN" sz="2600" spc="-1" strike="noStrike">
                <a:solidFill>
                  <a:srgbClr val="ffffff"/>
                </a:solidFill>
                <a:latin typeface="Tw Cen MT"/>
                <a:ea typeface="DejaVu Sans"/>
              </a:rPr>
              <a:t>32K bytes of in system self programmable flash program memory.</a:t>
            </a:r>
            <a:endParaRPr b="0" lang="en-IN" sz="2600" spc="-1" strike="noStrike">
              <a:latin typeface="Arial"/>
            </a:endParaRPr>
          </a:p>
          <a:p>
            <a:pPr marL="216000" indent="-215640">
              <a:lnSpc>
                <a:spcPct val="100000"/>
              </a:lnSpc>
              <a:buClr>
                <a:srgbClr val="ffffff"/>
              </a:buClr>
              <a:buFont typeface="Wingdings" charset="2"/>
              <a:buChar char=""/>
            </a:pPr>
            <a:r>
              <a:rPr b="0" lang="en-IN" sz="2600" spc="-1" strike="noStrike">
                <a:solidFill>
                  <a:srgbClr val="ffffff"/>
                </a:solidFill>
                <a:latin typeface="Tw Cen MT"/>
                <a:ea typeface="DejaVu Sans"/>
              </a:rPr>
              <a:t>It has 10 bit ADC.</a:t>
            </a:r>
            <a:endParaRPr b="0" lang="en-IN" sz="2600" spc="-1" strike="noStrike">
              <a:latin typeface="Arial"/>
            </a:endParaRPr>
          </a:p>
          <a:p>
            <a:pPr>
              <a:lnSpc>
                <a:spcPct val="100000"/>
              </a:lnSpc>
            </a:pPr>
            <a:endParaRPr b="0" lang="en-IN" sz="2600" spc="-1" strike="noStrike">
              <a:latin typeface="Arial"/>
            </a:endParaRPr>
          </a:p>
        </p:txBody>
      </p:sp>
      <p:sp>
        <p:nvSpPr>
          <p:cNvPr id="320" name="CustomShape 2"/>
          <p:cNvSpPr/>
          <p:nvPr/>
        </p:nvSpPr>
        <p:spPr>
          <a:xfrm>
            <a:off x="849600" y="511200"/>
            <a:ext cx="4335120" cy="821160"/>
          </a:xfrm>
          <a:prstGeom prst="rect">
            <a:avLst/>
          </a:prstGeom>
          <a:noFill/>
          <a:ln>
            <a:noFill/>
          </a:ln>
        </p:spPr>
        <p:style>
          <a:lnRef idx="0"/>
          <a:fillRef idx="0"/>
          <a:effectRef idx="0"/>
          <a:fontRef idx="minor"/>
        </p:style>
        <p:txBody>
          <a:bodyPr wrap="none" lIns="90000" rIns="90000" tIns="45000" bIns="45000"/>
          <a:p>
            <a:pPr>
              <a:lnSpc>
                <a:spcPct val="100000"/>
              </a:lnSpc>
            </a:pPr>
            <a:r>
              <a:rPr b="1" lang="en-IN" sz="4800" spc="-1" strike="noStrike" u="sng">
                <a:solidFill>
                  <a:srgbClr val="000000"/>
                </a:solidFill>
                <a:uFillTx/>
                <a:latin typeface="Tw Cen MT"/>
                <a:ea typeface="DejaVu Sans"/>
              </a:rPr>
              <a:t>ATMEGA32A</a:t>
            </a:r>
            <a:endParaRPr b="0" lang="en-IN" sz="4800" spc="-1" strike="noStrike">
              <a:latin typeface="Arial"/>
            </a:endParaRPr>
          </a:p>
        </p:txBody>
      </p:sp>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1" name="CustomShape 1"/>
          <p:cNvSpPr/>
          <p:nvPr/>
        </p:nvSpPr>
        <p:spPr>
          <a:xfrm>
            <a:off x="1219320" y="1547640"/>
            <a:ext cx="6095160" cy="4781880"/>
          </a:xfrm>
          <a:prstGeom prst="rect">
            <a:avLst/>
          </a:prstGeom>
          <a:noFill/>
          <a:ln>
            <a:noFill/>
          </a:ln>
        </p:spPr>
        <p:style>
          <a:lnRef idx="0"/>
          <a:fillRef idx="0"/>
          <a:effectRef idx="0"/>
          <a:fontRef idx="minor"/>
        </p:style>
        <p:txBody>
          <a:bodyPr lIns="90000" rIns="90000" tIns="45000" bIns="45000"/>
          <a:p>
            <a:pPr marL="216000" indent="-215640">
              <a:lnSpc>
                <a:spcPct val="100000"/>
              </a:lnSpc>
              <a:buClr>
                <a:srgbClr val="ffffff"/>
              </a:buClr>
              <a:buFont typeface="Wingdings" charset="2"/>
              <a:buChar char=""/>
            </a:pPr>
            <a:r>
              <a:rPr b="0" lang="en-IN" sz="2800" spc="-1" strike="noStrike">
                <a:solidFill>
                  <a:srgbClr val="ffffff"/>
                </a:solidFill>
                <a:latin typeface="Tw Cen MT"/>
                <a:ea typeface="DejaVu Sans"/>
              </a:rPr>
              <a:t>LM35 is a temperature sensor, whose output voltage is linearly proportional to the Celsius (Centigrade) temperature.</a:t>
            </a:r>
            <a:endParaRPr b="0" lang="en-IN" sz="2800" spc="-1" strike="noStrike">
              <a:latin typeface="Arial"/>
            </a:endParaRPr>
          </a:p>
          <a:p>
            <a:pPr marL="216000" indent="-215640">
              <a:lnSpc>
                <a:spcPct val="100000"/>
              </a:lnSpc>
              <a:buClr>
                <a:srgbClr val="ffffff"/>
              </a:buClr>
              <a:buFont typeface="Wingdings" charset="2"/>
              <a:buChar char=""/>
            </a:pPr>
            <a:r>
              <a:rPr b="0" lang="en-IN" sz="2800" spc="-1" strike="noStrike">
                <a:solidFill>
                  <a:srgbClr val="ffffff"/>
                </a:solidFill>
                <a:latin typeface="Tw Cen MT"/>
                <a:ea typeface="DejaVu Sans"/>
              </a:rPr>
              <a:t>The LM35 does not require any external calibration or trimming to provide typical accuracies.</a:t>
            </a:r>
            <a:endParaRPr b="0" lang="en-IN" sz="2800" spc="-1" strike="noStrike">
              <a:latin typeface="Arial"/>
            </a:endParaRPr>
          </a:p>
          <a:p>
            <a:pPr marL="216000" indent="-215640">
              <a:lnSpc>
                <a:spcPct val="100000"/>
              </a:lnSpc>
              <a:buClr>
                <a:srgbClr val="ffffff"/>
              </a:buClr>
              <a:buFont typeface="Wingdings" charset="2"/>
              <a:buChar char=""/>
            </a:pPr>
            <a:r>
              <a:rPr b="0" lang="en-IN" sz="2800" spc="-1" strike="noStrike">
                <a:solidFill>
                  <a:srgbClr val="ffffff"/>
                </a:solidFill>
                <a:latin typeface="Tw Cen MT"/>
                <a:ea typeface="DejaVu Sans"/>
              </a:rPr>
              <a:t> </a:t>
            </a:r>
            <a:r>
              <a:rPr b="0" lang="en-IN" sz="2800" spc="-1" strike="noStrike">
                <a:solidFill>
                  <a:srgbClr val="ffffff"/>
                </a:solidFill>
                <a:latin typeface="Tw Cen MT"/>
                <a:ea typeface="DejaVu Sans"/>
              </a:rPr>
              <a:t>it is a linear sensor i.e. 10mv/°C which means for every degree rise in temperature the output of LM35 will rise by 10mv.</a:t>
            </a:r>
            <a:endParaRPr b="0" lang="en-IN" sz="2800" spc="-1" strike="noStrike">
              <a:latin typeface="Arial"/>
            </a:endParaRPr>
          </a:p>
        </p:txBody>
      </p:sp>
      <p:sp>
        <p:nvSpPr>
          <p:cNvPr id="322" name="CustomShape 2"/>
          <p:cNvSpPr/>
          <p:nvPr/>
        </p:nvSpPr>
        <p:spPr>
          <a:xfrm>
            <a:off x="1219320" y="493920"/>
            <a:ext cx="9580680" cy="1551600"/>
          </a:xfrm>
          <a:prstGeom prst="rect">
            <a:avLst/>
          </a:prstGeom>
          <a:noFill/>
          <a:ln>
            <a:noFill/>
          </a:ln>
        </p:spPr>
        <p:style>
          <a:lnRef idx="0"/>
          <a:fillRef idx="0"/>
          <a:effectRef idx="0"/>
          <a:fontRef idx="minor"/>
        </p:style>
        <p:txBody>
          <a:bodyPr lIns="90000" rIns="90000" tIns="45000" bIns="45000"/>
          <a:p>
            <a:pPr>
              <a:lnSpc>
                <a:spcPct val="100000"/>
              </a:lnSpc>
            </a:pPr>
            <a:r>
              <a:rPr b="1" lang="en-IN" sz="4800" spc="-1" strike="noStrike" u="sng">
                <a:solidFill>
                  <a:srgbClr val="000000"/>
                </a:solidFill>
                <a:uFillTx/>
                <a:latin typeface="Tw Cen MT"/>
                <a:ea typeface="DejaVu Sans"/>
              </a:rPr>
              <a:t>LM35 temperature sensor</a:t>
            </a:r>
            <a:r>
              <a:rPr b="1" lang="en-IN" sz="4800" spc="-1" strike="noStrike" u="sng">
                <a:solidFill>
                  <a:srgbClr val="ffffff"/>
                </a:solidFill>
                <a:uFillTx/>
                <a:latin typeface="Tw Cen MT"/>
                <a:ea typeface="DejaVu Sans"/>
              </a:rPr>
              <a:t> </a:t>
            </a:r>
            <a:endParaRPr b="0" lang="en-IN" sz="4800" spc="-1" strike="noStrike">
              <a:latin typeface="Arial"/>
            </a:endParaRPr>
          </a:p>
        </p:txBody>
      </p:sp>
      <p:pic>
        <p:nvPicPr>
          <p:cNvPr id="323" name="Picture 4" descr=""/>
          <p:cNvPicPr/>
          <p:nvPr/>
        </p:nvPicPr>
        <p:blipFill>
          <a:blip r:embed="rId1"/>
          <a:stretch/>
        </p:blipFill>
        <p:spPr>
          <a:xfrm rot="33600">
            <a:off x="7787520" y="2065320"/>
            <a:ext cx="4142520" cy="4485600"/>
          </a:xfrm>
          <a:prstGeom prst="rect">
            <a:avLst/>
          </a:prstGeom>
          <a:ln>
            <a:noFill/>
          </a:ln>
        </p:spPr>
      </p:pic>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4" name="CustomShape 1"/>
          <p:cNvSpPr/>
          <p:nvPr/>
        </p:nvSpPr>
        <p:spPr>
          <a:xfrm>
            <a:off x="1364760" y="282600"/>
            <a:ext cx="9006840" cy="1551600"/>
          </a:xfrm>
          <a:prstGeom prst="rect">
            <a:avLst/>
          </a:prstGeom>
          <a:noFill/>
          <a:ln>
            <a:noFill/>
          </a:ln>
        </p:spPr>
        <p:style>
          <a:lnRef idx="0"/>
          <a:fillRef idx="0"/>
          <a:effectRef idx="0"/>
          <a:fontRef idx="minor"/>
        </p:style>
        <p:txBody>
          <a:bodyPr lIns="90000" rIns="90000" tIns="45000" bIns="45000"/>
          <a:p>
            <a:pPr>
              <a:lnSpc>
                <a:spcPct val="100000"/>
              </a:lnSpc>
            </a:pPr>
            <a:r>
              <a:rPr b="1" lang="en-IN" sz="4800" spc="-1" strike="noStrike" u="sng">
                <a:solidFill>
                  <a:srgbClr val="000000"/>
                </a:solidFill>
                <a:uFillTx/>
                <a:latin typeface="Tw Cen MT"/>
                <a:ea typeface="DejaVu Sans"/>
              </a:rPr>
              <a:t>LDR(Light dependent sensor)</a:t>
            </a:r>
            <a:endParaRPr b="0" lang="en-IN" sz="4800" spc="-1" strike="noStrike">
              <a:latin typeface="Arial"/>
            </a:endParaRPr>
          </a:p>
        </p:txBody>
      </p:sp>
      <p:sp>
        <p:nvSpPr>
          <p:cNvPr id="325" name="CustomShape 2"/>
          <p:cNvSpPr/>
          <p:nvPr/>
        </p:nvSpPr>
        <p:spPr>
          <a:xfrm>
            <a:off x="1364760" y="2070360"/>
            <a:ext cx="6291000" cy="4781880"/>
          </a:xfrm>
          <a:prstGeom prst="rect">
            <a:avLst/>
          </a:prstGeom>
          <a:noFill/>
          <a:ln>
            <a:noFill/>
          </a:ln>
        </p:spPr>
        <p:style>
          <a:lnRef idx="0"/>
          <a:fillRef idx="0"/>
          <a:effectRef idx="0"/>
          <a:fontRef idx="minor"/>
        </p:style>
        <p:txBody>
          <a:bodyPr lIns="90000" rIns="90000" tIns="45000" bIns="45000"/>
          <a:p>
            <a:pPr marL="216000" indent="-215640">
              <a:lnSpc>
                <a:spcPct val="100000"/>
              </a:lnSpc>
              <a:buClr>
                <a:srgbClr val="ffffff"/>
              </a:buClr>
              <a:buFont typeface="Wingdings" charset="2"/>
              <a:buChar char=""/>
            </a:pPr>
            <a:r>
              <a:rPr b="0" lang="en-IN" sz="2800" spc="-1" strike="noStrike">
                <a:solidFill>
                  <a:srgbClr val="ffffff"/>
                </a:solidFill>
                <a:latin typeface="Tw Cen MT"/>
                <a:ea typeface="DejaVu Sans"/>
              </a:rPr>
              <a:t>A light dependent resistor (LDR) or a photo resistor or photocell is a light controlled variable resistor. Its resistance changes with Light intensity that falls on it.</a:t>
            </a:r>
            <a:endParaRPr b="0" lang="en-IN" sz="2800" spc="-1" strike="noStrike">
              <a:latin typeface="Arial"/>
            </a:endParaRPr>
          </a:p>
          <a:p>
            <a:pPr marL="216000" indent="-215640">
              <a:lnSpc>
                <a:spcPct val="100000"/>
              </a:lnSpc>
              <a:buClr>
                <a:srgbClr val="ffffff"/>
              </a:buClr>
              <a:buFont typeface="Wingdings" charset="2"/>
              <a:buChar char=""/>
            </a:pPr>
            <a:r>
              <a:rPr b="0" lang="en-IN" sz="2800" spc="-1" strike="noStrike">
                <a:solidFill>
                  <a:srgbClr val="ffffff"/>
                </a:solidFill>
                <a:latin typeface="Tw Cen MT"/>
                <a:ea typeface="DejaVu Sans"/>
              </a:rPr>
              <a:t>It works on the principle of photoconductivity.</a:t>
            </a:r>
            <a:endParaRPr b="0" lang="en-IN" sz="2800" spc="-1" strike="noStrike">
              <a:latin typeface="Arial"/>
            </a:endParaRPr>
          </a:p>
          <a:p>
            <a:pPr marL="216000" indent="-215640">
              <a:lnSpc>
                <a:spcPct val="100000"/>
              </a:lnSpc>
              <a:buClr>
                <a:srgbClr val="ffffff"/>
              </a:buClr>
              <a:buFont typeface="Wingdings" charset="2"/>
              <a:buChar char=""/>
            </a:pPr>
            <a:r>
              <a:rPr b="0" lang="en-IN" sz="2800" spc="-1" strike="noStrike">
                <a:solidFill>
                  <a:srgbClr val="ffffff"/>
                </a:solidFill>
                <a:latin typeface="Tw Cen MT"/>
                <a:ea typeface="DejaVu Sans"/>
              </a:rPr>
              <a:t>The resistor of a LDR decreases with increasing incident light intensity. </a:t>
            </a:r>
            <a:endParaRPr b="0" lang="en-IN" sz="2800" spc="-1" strike="noStrike">
              <a:latin typeface="Arial"/>
            </a:endParaRPr>
          </a:p>
          <a:p>
            <a:pPr>
              <a:lnSpc>
                <a:spcPct val="100000"/>
              </a:lnSpc>
            </a:pPr>
            <a:endParaRPr b="0" lang="en-IN" sz="2800" spc="-1" strike="noStrike">
              <a:latin typeface="Arial"/>
            </a:endParaRPr>
          </a:p>
        </p:txBody>
      </p:sp>
      <p:pic>
        <p:nvPicPr>
          <p:cNvPr id="326" name="Picture 5" descr=""/>
          <p:cNvPicPr/>
          <p:nvPr/>
        </p:nvPicPr>
        <p:blipFill>
          <a:blip r:embed="rId1"/>
          <a:stretch/>
        </p:blipFill>
        <p:spPr>
          <a:xfrm>
            <a:off x="8282160" y="1910520"/>
            <a:ext cx="2949120" cy="3263760"/>
          </a:xfrm>
          <a:prstGeom prst="rect">
            <a:avLst/>
          </a:prstGeom>
          <a:ln>
            <a:noFill/>
          </a:ln>
        </p:spPr>
      </p:pic>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987</TotalTime>
  <Application>LibreOffice/6.0.7.3$Linux_X86_64 LibreOffice_project/00m0$Build-3</Application>
  <Words>482</Words>
  <Paragraphs>79</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2019-04-09T05:17:46Z</dcterms:created>
  <dc:creator>gautammayank100@gmail.com</dc:creator>
  <dc:description/>
  <dc:language>en-IN</dc:language>
  <cp:lastModifiedBy/>
  <dcterms:modified xsi:type="dcterms:W3CDTF">2019-12-26T20:50:47Z</dcterms:modified>
  <cp:revision>80</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11</vt:i4>
  </property>
</Properties>
</file>